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308" r:id="rId5"/>
  </p:sldMasterIdLst>
  <p:notesMasterIdLst>
    <p:notesMasterId r:id="rId23"/>
  </p:notesMasterIdLst>
  <p:handoutMasterIdLst>
    <p:handoutMasterId r:id="rId24"/>
  </p:handoutMasterIdLst>
  <p:sldIdLst>
    <p:sldId id="308" r:id="rId6"/>
    <p:sldId id="348" r:id="rId7"/>
    <p:sldId id="326" r:id="rId8"/>
    <p:sldId id="335" r:id="rId9"/>
    <p:sldId id="345" r:id="rId10"/>
    <p:sldId id="328" r:id="rId11"/>
    <p:sldId id="337" r:id="rId12"/>
    <p:sldId id="342" r:id="rId13"/>
    <p:sldId id="334" r:id="rId14"/>
    <p:sldId id="346" r:id="rId15"/>
    <p:sldId id="338" r:id="rId16"/>
    <p:sldId id="347" r:id="rId17"/>
    <p:sldId id="339" r:id="rId18"/>
    <p:sldId id="336" r:id="rId19"/>
    <p:sldId id="340" r:id="rId20"/>
    <p:sldId id="343" r:id="rId21"/>
    <p:sldId id="344" r:id="rId22"/>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Build 2015 Breakout Template" id="{D75A0D65-BF15-4822-BC6D-74C66FDCD9EE}">
          <p14:sldIdLst>
            <p14:sldId id="308"/>
          </p14:sldIdLst>
        </p14:section>
        <p14:section name="Введення" id="{5902E937-DF8E-4835-8D21-5E0CC1C07068}">
          <p14:sldIdLst>
            <p14:sldId id="348"/>
            <p14:sldId id="326"/>
            <p14:sldId id="335"/>
          </p14:sldIdLst>
        </p14:section>
        <p14:section name="Світові приклади" id="{33125A6F-97D1-40FA-8FB9-B07082BF7B9E}">
          <p14:sldIdLst>
            <p14:sldId id="345"/>
            <p14:sldId id="328"/>
            <p14:sldId id="337"/>
            <p14:sldId id="342"/>
            <p14:sldId id="334"/>
            <p14:sldId id="346"/>
            <p14:sldId id="338"/>
            <p14:sldId id="347"/>
          </p14:sldIdLst>
        </p14:section>
        <p14:section name="Українські приклади" id="{FD1FF434-D7B9-4466-B872-63BAB7492F2F}">
          <p14:sldIdLst>
            <p14:sldId id="339"/>
            <p14:sldId id="336"/>
            <p14:sldId id="340"/>
            <p14:sldId id="343"/>
            <p14:sldId id="344"/>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188F"/>
    <a:srgbClr val="00176B"/>
    <a:srgbClr val="E3008C"/>
    <a:srgbClr val="FFB900"/>
    <a:srgbClr val="107C10"/>
    <a:srgbClr val="FFFFFF"/>
    <a:srgbClr val="232832"/>
    <a:srgbClr val="525252"/>
    <a:srgbClr val="000000"/>
    <a:srgbClr val="EAEAE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92" autoAdjust="0"/>
    <p:restoredTop sz="96323" autoAdjust="0"/>
  </p:normalViewPr>
  <p:slideViewPr>
    <p:cSldViewPr>
      <p:cViewPr varScale="1">
        <p:scale>
          <a:sx n="79" d="100"/>
          <a:sy n="79" d="100"/>
        </p:scale>
        <p:origin x="27" y="42"/>
      </p:cViewPr>
      <p:guideLst/>
    </p:cSldViewPr>
  </p:slideViewPr>
  <p:outlineViewPr>
    <p:cViewPr>
      <p:scale>
        <a:sx n="33" d="100"/>
        <a:sy n="33" d="100"/>
      </p:scale>
      <p:origin x="0" y="-852"/>
    </p:cViewPr>
  </p:outlineViewPr>
  <p:notesTextViewPr>
    <p:cViewPr>
      <p:scale>
        <a:sx n="100" d="100"/>
        <a:sy n="100" d="100"/>
      </p:scale>
      <p:origin x="0" y="0"/>
    </p:cViewPr>
  </p:notesTextViewPr>
  <p:sorterViewPr>
    <p:cViewPr>
      <p:scale>
        <a:sx n="50" d="100"/>
        <a:sy n="50" d="100"/>
      </p:scale>
      <p:origin x="0" y="0"/>
    </p:cViewPr>
  </p:sorterViewPr>
  <p:notesViewPr>
    <p:cSldViewPr showGuides="1">
      <p:cViewPr varScale="1">
        <p:scale>
          <a:sx n="83" d="100"/>
          <a:sy n="83" d="100"/>
        </p:scale>
        <p:origin x="2994"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handoutMaster" Target="handoutMasters/handoutMaster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notesMaster" Target="notesMasters/notesMaster1.xml"/><Relationship Id="rId28"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r>
              <a:rPr lang="en-US" dirty="0" smtClean="0">
                <a:latin typeface="Segoe UI" pitchFamily="34" charset="0"/>
              </a:rPr>
              <a:t>Build 2015</a:t>
            </a:r>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9/2/2015 4:22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smtClean="0">
                <a:latin typeface="Segoe UI" pitchFamily="34" charset="0"/>
              </a:rPr>
              <a:t>Build 2015</a:t>
            </a:r>
            <a:endParaRPr lang="en-US" dirty="0">
              <a:latin typeface="Segoe UI" pitchFamily="34" charset="0"/>
            </a:endParaRPr>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EEC551-8CDA-4EB6-89BB-2A86C9F091C8}" type="datetime8">
              <a:rPr lang="en-US" smtClean="0"/>
              <a:t>9/2/2015 4:22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31354"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fld id="{C6996B83-60CF-42A8-BA06-F99D0BEC30B3}" type="datetime1">
              <a:rPr lang="en-US" smtClean="0">
                <a:solidFill>
                  <a:prstClr val="black"/>
                </a:solidFill>
              </a:rPr>
              <a:pPr/>
              <a:t>9/2/2015</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1</a:t>
            </a:fld>
            <a:endParaRPr lang="en-US" dirty="0">
              <a:solidFill>
                <a:prstClr val="black"/>
              </a:solidFill>
            </a:endParaRPr>
          </a:p>
        </p:txBody>
      </p:sp>
      <p:sp>
        <p:nvSpPr>
          <p:cNvPr id="7" name="Header Placeholder 6"/>
          <p:cNvSpPr>
            <a:spLocks noGrp="1"/>
          </p:cNvSpPr>
          <p:nvPr>
            <p:ph type="hdr" sz="quarter" idx="13"/>
          </p:nvPr>
        </p:nvSpPr>
        <p:spPr/>
        <p:txBody>
          <a:bodyPr/>
          <a:lstStyle/>
          <a:p>
            <a:r>
              <a:rPr lang="en-US" dirty="0" smtClean="0">
                <a:solidFill>
                  <a:prstClr val="black"/>
                </a:solidFill>
              </a:rPr>
              <a:t>Build 2014</a:t>
            </a:r>
            <a:endParaRPr lang="en-US" dirty="0">
              <a:solidFill>
                <a:prstClr val="black"/>
              </a:solidFill>
            </a:endParaRPr>
          </a:p>
        </p:txBody>
      </p:sp>
    </p:spTree>
    <p:extLst>
      <p:ext uri="{BB962C8B-B14F-4D97-AF65-F5344CB8AC3E}">
        <p14:creationId xmlns:p14="http://schemas.microsoft.com/office/powerpoint/2010/main" val="30150342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611"/>
              </a:spcAft>
            </a:pPr>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13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9/2/2015 4:22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10</a:t>
            </a:fld>
            <a:endParaRPr lang="en-US" dirty="0">
              <a:solidFill>
                <a:prstClr val="black"/>
              </a:solidFill>
            </a:endParaRPr>
          </a:p>
        </p:txBody>
      </p:sp>
    </p:spTree>
    <p:extLst>
      <p:ext uri="{BB962C8B-B14F-4D97-AF65-F5344CB8AC3E}">
        <p14:creationId xmlns:p14="http://schemas.microsoft.com/office/powerpoint/2010/main" val="41241762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611"/>
              </a:spcAft>
            </a:pPr>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13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9/2/2015 4:22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11</a:t>
            </a:fld>
            <a:endParaRPr lang="en-US" dirty="0">
              <a:solidFill>
                <a:prstClr val="black"/>
              </a:solidFill>
            </a:endParaRPr>
          </a:p>
        </p:txBody>
      </p:sp>
    </p:spTree>
    <p:extLst>
      <p:ext uri="{BB962C8B-B14F-4D97-AF65-F5344CB8AC3E}">
        <p14:creationId xmlns:p14="http://schemas.microsoft.com/office/powerpoint/2010/main" val="19128860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611"/>
              </a:spcAft>
            </a:pPr>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13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9/2/2015 4:22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12</a:t>
            </a:fld>
            <a:endParaRPr lang="en-US" dirty="0">
              <a:solidFill>
                <a:prstClr val="black"/>
              </a:solidFill>
            </a:endParaRPr>
          </a:p>
        </p:txBody>
      </p:sp>
    </p:spTree>
    <p:extLst>
      <p:ext uri="{BB962C8B-B14F-4D97-AF65-F5344CB8AC3E}">
        <p14:creationId xmlns:p14="http://schemas.microsoft.com/office/powerpoint/2010/main" val="40350145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611"/>
              </a:spcAft>
            </a:pPr>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13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9/2/2015 4:22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13</a:t>
            </a:fld>
            <a:endParaRPr lang="en-US" dirty="0">
              <a:solidFill>
                <a:prstClr val="black"/>
              </a:solidFill>
            </a:endParaRPr>
          </a:p>
        </p:txBody>
      </p:sp>
    </p:spTree>
    <p:extLst>
      <p:ext uri="{BB962C8B-B14F-4D97-AF65-F5344CB8AC3E}">
        <p14:creationId xmlns:p14="http://schemas.microsoft.com/office/powerpoint/2010/main" val="7649965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611"/>
              </a:spcAft>
            </a:pPr>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13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9/2/2015 4:22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14</a:t>
            </a:fld>
            <a:endParaRPr lang="en-US" dirty="0">
              <a:solidFill>
                <a:prstClr val="black"/>
              </a:solidFill>
            </a:endParaRPr>
          </a:p>
        </p:txBody>
      </p:sp>
    </p:spTree>
    <p:extLst>
      <p:ext uri="{BB962C8B-B14F-4D97-AF65-F5344CB8AC3E}">
        <p14:creationId xmlns:p14="http://schemas.microsoft.com/office/powerpoint/2010/main" val="41747659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611"/>
              </a:spcAft>
            </a:pPr>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13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9/2/2015 4:22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15</a:t>
            </a:fld>
            <a:endParaRPr lang="en-US" dirty="0">
              <a:solidFill>
                <a:prstClr val="black"/>
              </a:solidFill>
            </a:endParaRPr>
          </a:p>
        </p:txBody>
      </p:sp>
    </p:spTree>
    <p:extLst>
      <p:ext uri="{BB962C8B-B14F-4D97-AF65-F5344CB8AC3E}">
        <p14:creationId xmlns:p14="http://schemas.microsoft.com/office/powerpoint/2010/main" val="446664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611"/>
              </a:spcAft>
            </a:pPr>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13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9/2/2015 4:22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16</a:t>
            </a:fld>
            <a:endParaRPr lang="en-US" dirty="0">
              <a:solidFill>
                <a:prstClr val="black"/>
              </a:solidFill>
            </a:endParaRPr>
          </a:p>
        </p:txBody>
      </p:sp>
    </p:spTree>
    <p:extLst>
      <p:ext uri="{BB962C8B-B14F-4D97-AF65-F5344CB8AC3E}">
        <p14:creationId xmlns:p14="http://schemas.microsoft.com/office/powerpoint/2010/main" val="12575879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611"/>
              </a:spcAft>
            </a:pPr>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13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9/2/2015 4:22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17</a:t>
            </a:fld>
            <a:endParaRPr lang="en-US" dirty="0">
              <a:solidFill>
                <a:prstClr val="black"/>
              </a:solidFill>
            </a:endParaRPr>
          </a:p>
        </p:txBody>
      </p:sp>
    </p:spTree>
    <p:extLst>
      <p:ext uri="{BB962C8B-B14F-4D97-AF65-F5344CB8AC3E}">
        <p14:creationId xmlns:p14="http://schemas.microsoft.com/office/powerpoint/2010/main" val="7936048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611"/>
              </a:spcAft>
            </a:pPr>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13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9/2/2015 4:22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a:t>
            </a:fld>
            <a:endParaRPr lang="en-US" dirty="0">
              <a:solidFill>
                <a:prstClr val="black"/>
              </a:solidFill>
            </a:endParaRPr>
          </a:p>
        </p:txBody>
      </p:sp>
    </p:spTree>
    <p:extLst>
      <p:ext uri="{BB962C8B-B14F-4D97-AF65-F5344CB8AC3E}">
        <p14:creationId xmlns:p14="http://schemas.microsoft.com/office/powerpoint/2010/main" val="10759489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611"/>
              </a:spcAft>
            </a:pPr>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13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9/2/2015 4:22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a:t>
            </a:fld>
            <a:endParaRPr lang="en-US" dirty="0">
              <a:solidFill>
                <a:prstClr val="black"/>
              </a:solidFill>
            </a:endParaRPr>
          </a:p>
        </p:txBody>
      </p:sp>
    </p:spTree>
    <p:extLst>
      <p:ext uri="{BB962C8B-B14F-4D97-AF65-F5344CB8AC3E}">
        <p14:creationId xmlns:p14="http://schemas.microsoft.com/office/powerpoint/2010/main" val="36766557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611"/>
              </a:spcAft>
            </a:pPr>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13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9/2/2015 4:22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a:t>
            </a:fld>
            <a:endParaRPr lang="en-US" dirty="0">
              <a:solidFill>
                <a:prstClr val="black"/>
              </a:solidFill>
            </a:endParaRPr>
          </a:p>
        </p:txBody>
      </p:sp>
    </p:spTree>
    <p:extLst>
      <p:ext uri="{BB962C8B-B14F-4D97-AF65-F5344CB8AC3E}">
        <p14:creationId xmlns:p14="http://schemas.microsoft.com/office/powerpoint/2010/main" val="29523981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611"/>
              </a:spcAft>
            </a:pPr>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13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9/2/2015 4:22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5</a:t>
            </a:fld>
            <a:endParaRPr lang="en-US" dirty="0">
              <a:solidFill>
                <a:prstClr val="black"/>
              </a:solidFill>
            </a:endParaRPr>
          </a:p>
        </p:txBody>
      </p:sp>
    </p:spTree>
    <p:extLst>
      <p:ext uri="{BB962C8B-B14F-4D97-AF65-F5344CB8AC3E}">
        <p14:creationId xmlns:p14="http://schemas.microsoft.com/office/powerpoint/2010/main" val="1273413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611"/>
              </a:spcAft>
            </a:pPr>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13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9/2/2015 4:22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6</a:t>
            </a:fld>
            <a:endParaRPr lang="en-US" dirty="0">
              <a:solidFill>
                <a:prstClr val="black"/>
              </a:solidFill>
            </a:endParaRPr>
          </a:p>
        </p:txBody>
      </p:sp>
    </p:spTree>
    <p:extLst>
      <p:ext uri="{BB962C8B-B14F-4D97-AF65-F5344CB8AC3E}">
        <p14:creationId xmlns:p14="http://schemas.microsoft.com/office/powerpoint/2010/main" val="15222334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611"/>
              </a:spcAft>
            </a:pPr>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13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9/2/2015 4:22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7</a:t>
            </a:fld>
            <a:endParaRPr lang="en-US" dirty="0">
              <a:solidFill>
                <a:prstClr val="black"/>
              </a:solidFill>
            </a:endParaRPr>
          </a:p>
        </p:txBody>
      </p:sp>
    </p:spTree>
    <p:extLst>
      <p:ext uri="{BB962C8B-B14F-4D97-AF65-F5344CB8AC3E}">
        <p14:creationId xmlns:p14="http://schemas.microsoft.com/office/powerpoint/2010/main" val="7172947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611"/>
              </a:spcAft>
            </a:pPr>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13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9/2/2015 6:02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8</a:t>
            </a:fld>
            <a:endParaRPr lang="en-US" dirty="0">
              <a:solidFill>
                <a:prstClr val="black"/>
              </a:solidFill>
            </a:endParaRPr>
          </a:p>
        </p:txBody>
      </p:sp>
    </p:spTree>
    <p:extLst>
      <p:ext uri="{BB962C8B-B14F-4D97-AF65-F5344CB8AC3E}">
        <p14:creationId xmlns:p14="http://schemas.microsoft.com/office/powerpoint/2010/main" val="18951580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611"/>
              </a:spcAft>
            </a:pPr>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13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9/2/2015 4:22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9</a:t>
            </a:fld>
            <a:endParaRPr lang="en-US" dirty="0">
              <a:solidFill>
                <a:prstClr val="black"/>
              </a:solidFill>
            </a:endParaRPr>
          </a:p>
        </p:txBody>
      </p:sp>
    </p:spTree>
    <p:extLst>
      <p:ext uri="{BB962C8B-B14F-4D97-AF65-F5344CB8AC3E}">
        <p14:creationId xmlns:p14="http://schemas.microsoft.com/office/powerpoint/2010/main" val="315028712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129837" y="6126162"/>
            <a:ext cx="1849602" cy="394827"/>
          </a:xfrm>
          <a:prstGeom prst="rect">
            <a:avLst/>
          </a:prstGeom>
          <a:noFill/>
          <a:ln>
            <a:noFill/>
          </a:ln>
        </p:spPr>
      </p:pic>
      <p:sp>
        <p:nvSpPr>
          <p:cNvPr id="3" name="Text Placeholder 2"/>
          <p:cNvSpPr>
            <a:spLocks noGrp="1"/>
          </p:cNvSpPr>
          <p:nvPr>
            <p:ph type="body" sz="quarter" idx="13" hasCustomPrompt="1"/>
          </p:nvPr>
        </p:nvSpPr>
        <p:spPr>
          <a:xfrm>
            <a:off x="274702" y="307621"/>
            <a:ext cx="3656013" cy="572464"/>
          </a:xfrm>
        </p:spPr>
        <p:txBody>
          <a:bodyPr lIns="182880" tIns="146304" rIns="182880" bIns="146304"/>
          <a:lstStyle>
            <a:lvl1pPr marL="0" indent="0">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smtClean="0"/>
              <a:t>Session Code Here</a:t>
            </a:r>
            <a:endParaRPr lang="en-US" dirty="0"/>
          </a:p>
        </p:txBody>
      </p:sp>
    </p:spTree>
    <p:extLst>
      <p:ext uri="{BB962C8B-B14F-4D97-AF65-F5344CB8AC3E}">
        <p14:creationId xmlns:p14="http://schemas.microsoft.com/office/powerpoint/2010/main" val="39834113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534779"/>
          </a:xfrm>
        </p:spPr>
        <p:txBody>
          <a:bodyPr>
            <a:spAutoFit/>
          </a:bodyPr>
          <a:lstStyle>
            <a:lvl1pPr>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84200" indent="-241300">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71441" indent="-342900">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2000"/>
            </a:lvl4pPr>
            <a:lvl5pPr>
              <a:defRPr sz="2000"/>
            </a:lvl5pPr>
          </a:lstStyle>
          <a:p>
            <a:pPr marL="0" lvl="0" indent="0" algn="l" defTabSz="914166" rtl="0" eaLnBrk="1" latinLnBrk="0" hangingPunct="1">
              <a:spcBef>
                <a:spcPct val="20000"/>
              </a:spcBef>
              <a:spcAft>
                <a:spcPts val="816"/>
              </a:spcAft>
              <a:buFont typeface="Arial" pitchFamily="34" charset="0"/>
              <a:buNone/>
            </a:pPr>
            <a:r>
              <a:rPr lang="en-US" smtClean="0"/>
              <a:t>Click to edit Master text styles</a:t>
            </a:r>
          </a:p>
          <a:p>
            <a:pPr marL="0" lvl="1" indent="0" algn="l" defTabSz="914166" rtl="0" eaLnBrk="1" latinLnBrk="0" hangingPunct="1">
              <a:spcBef>
                <a:spcPct val="20000"/>
              </a:spcBef>
              <a:spcAft>
                <a:spcPts val="816"/>
              </a:spcAft>
              <a:buFont typeface="Arial" pitchFamily="34" charset="0"/>
              <a:buNone/>
            </a:pPr>
            <a:r>
              <a:rPr lang="en-US" smtClean="0"/>
              <a:t>Second level</a:t>
            </a:r>
          </a:p>
          <a:p>
            <a:pPr marL="0" lvl="2" indent="0" algn="l" defTabSz="914166" rtl="0" eaLnBrk="1" latinLnBrk="0" hangingPunct="1">
              <a:spcBef>
                <a:spcPct val="20000"/>
              </a:spcBef>
              <a:spcAft>
                <a:spcPts val="816"/>
              </a:spcAft>
              <a:buFont typeface="Arial" pitchFamily="34" charset="0"/>
              <a:buNone/>
            </a:pPr>
            <a:r>
              <a:rPr lang="en-US" smtClean="0"/>
              <a:t>Third level</a:t>
            </a:r>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88446005"/>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345222"/>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137568" y="2473325"/>
            <a:ext cx="8161338"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91440" tIns="45720" rIns="91440" bIns="45720" numCol="1" anchor="t" anchorCtr="0" compatLnSpc="1">
            <a:prstTxWarp prst="textNoShape">
              <a:avLst/>
            </a:prstTxWarp>
          </a:bodyPr>
          <a:lstStyle/>
          <a:p>
            <a:endParaRPr lang="en-US"/>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129837" y="6126162"/>
            <a:ext cx="1849602" cy="394827"/>
          </a:xfrm>
          <a:prstGeom prst="rect">
            <a:avLst/>
          </a:prstGeom>
          <a:noFill/>
          <a:ln>
            <a:noFill/>
          </a:ln>
        </p:spPr>
      </p:pic>
    </p:spTree>
    <p:extLst>
      <p:ext uri="{BB962C8B-B14F-4D97-AF65-F5344CB8AC3E}">
        <p14:creationId xmlns:p14="http://schemas.microsoft.com/office/powerpoint/2010/main" val="1952510109"/>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a:t>
            </a:r>
            <a:r>
              <a:rPr lang="en-US" sz="700" dirty="0" smtClean="0">
                <a:gradFill>
                  <a:gsLst>
                    <a:gs pos="0">
                      <a:schemeClr val="tx1"/>
                    </a:gs>
                    <a:gs pos="100000">
                      <a:schemeClr val="tx1"/>
                    </a:gs>
                  </a:gsLst>
                  <a:lin ang="5400000" scaled="0"/>
                </a:gradFill>
                <a:cs typeface="Segoe UI" pitchFamily="34" charset="0"/>
              </a:rPr>
              <a:t>2015 </a:t>
            </a:r>
            <a:r>
              <a:rPr lang="en-US" sz="700" dirty="0">
                <a:gradFill>
                  <a:gsLst>
                    <a:gs pos="0">
                      <a:schemeClr val="tx1"/>
                    </a:gs>
                    <a:gs pos="100000">
                      <a:schemeClr val="tx1"/>
                    </a:gs>
                  </a:gsLst>
                  <a:lin ang="5400000" scaled="0"/>
                </a:gradFill>
                <a:cs typeface="Segoe UI" pitchFamily="34" charset="0"/>
              </a:rPr>
              <a:t>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9232" y="3147122"/>
            <a:ext cx="3291840" cy="701671"/>
          </a:xfrm>
          <a:prstGeom prst="rect">
            <a:avLst/>
          </a:prstGeom>
        </p:spPr>
      </p:pic>
    </p:spTree>
    <p:extLst>
      <p:ext uri="{BB962C8B-B14F-4D97-AF65-F5344CB8AC3E}">
        <p14:creationId xmlns:p14="http://schemas.microsoft.com/office/powerpoint/2010/main" val="291092407"/>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74638" y="2307518"/>
            <a:ext cx="1563194"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smtClean="0"/>
              <a:t>Click icon to add picture</a:t>
            </a:r>
            <a:endParaRPr lang="en-US" dirty="0"/>
          </a:p>
        </p:txBody>
      </p:sp>
      <p:sp>
        <p:nvSpPr>
          <p:cNvPr id="8" name="Picture Placeholder 12"/>
          <p:cNvSpPr>
            <a:spLocks noGrp="1"/>
          </p:cNvSpPr>
          <p:nvPr>
            <p:ph type="pic" sz="quarter" idx="18"/>
          </p:nvPr>
        </p:nvSpPr>
        <p:spPr>
          <a:xfrm>
            <a:off x="4745014" y="2301239"/>
            <a:ext cx="3232905"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600"/>
            </a:lvl1pPr>
          </a:lstStyle>
          <a:p>
            <a:r>
              <a:rPr lang="en-US" smtClean="0"/>
              <a:t>Click icon to add picture</a:t>
            </a:r>
            <a:endParaRPr lang="en-US" dirty="0"/>
          </a:p>
        </p:txBody>
      </p:sp>
      <p:sp>
        <p:nvSpPr>
          <p:cNvPr id="9" name="Picture Placeholder 12"/>
          <p:cNvSpPr>
            <a:spLocks noGrp="1"/>
          </p:cNvSpPr>
          <p:nvPr>
            <p:ph type="pic" sz="quarter" idx="19"/>
          </p:nvPr>
        </p:nvSpPr>
        <p:spPr>
          <a:xfrm>
            <a:off x="8258122" y="2302035"/>
            <a:ext cx="3903716"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600"/>
            </a:lvl1pPr>
          </a:lstStyle>
          <a:p>
            <a:r>
              <a:rPr lang="en-US" smtClean="0"/>
              <a:t>Click icon to add picture</a:t>
            </a:r>
            <a:endParaRPr lang="en-US" dirty="0"/>
          </a:p>
        </p:txBody>
      </p:sp>
      <p:sp>
        <p:nvSpPr>
          <p:cNvPr id="10" name="Picture Placeholder 12"/>
          <p:cNvSpPr>
            <a:spLocks noGrp="1"/>
          </p:cNvSpPr>
          <p:nvPr>
            <p:ph type="pic" sz="quarter" idx="20"/>
          </p:nvPr>
        </p:nvSpPr>
        <p:spPr>
          <a:xfrm>
            <a:off x="2118039" y="2301050"/>
            <a:ext cx="2346769"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smtClean="0"/>
              <a:t>Click icon to add picture</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651294812"/>
      </p:ext>
    </p:extLst>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46933025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3" hasCustomPrompt="1"/>
          </p:nvPr>
        </p:nvSpPr>
        <p:spPr>
          <a:xfrm>
            <a:off x="274702" y="307621"/>
            <a:ext cx="3656013" cy="572464"/>
          </a:xfrm>
        </p:spPr>
        <p:txBody>
          <a:bodyPr lIns="182880" tIns="146304" rIns="182880" bIns="146304"/>
          <a:lstStyle>
            <a:lvl1pPr marL="0" indent="0">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smtClean="0"/>
              <a:t>Session Code Here</a:t>
            </a:r>
            <a:endParaRPr lang="en-US" dirty="0"/>
          </a:p>
        </p:txBody>
      </p:sp>
      <p:pic>
        <p:nvPicPr>
          <p:cNvPr id="1028" name="Picture 4" descr="http://devrain.com/Images/logo.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094912" y="592799"/>
            <a:ext cx="1905000" cy="80962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userDrawn="1"/>
        </p:nvPicPr>
        <p:blipFill>
          <a:blip r:embed="rId3"/>
          <a:stretch>
            <a:fillRect/>
          </a:stretch>
        </p:blipFill>
        <p:spPr>
          <a:xfrm>
            <a:off x="-334963" y="-36967"/>
            <a:ext cx="13702031" cy="7031492"/>
          </a:xfrm>
          <a:prstGeom prst="rect">
            <a:avLst/>
          </a:prstGeom>
        </p:spPr>
      </p:pic>
    </p:spTree>
    <p:extLst>
      <p:ext uri="{BB962C8B-B14F-4D97-AF65-F5344CB8AC3E}">
        <p14:creationId xmlns:p14="http://schemas.microsoft.com/office/powerpoint/2010/main" val="1575468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4" name="Freeform 3"/>
          <p:cNvSpPr>
            <a:spLocks noChangeAspect="1" noEditPoints="1"/>
          </p:cNvSpPr>
          <p:nvPr userDrawn="1"/>
        </p:nvSpPr>
        <p:spPr bwMode="black">
          <a:xfrm>
            <a:off x="10332993" y="6103269"/>
            <a:ext cx="1639861" cy="411480"/>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6" name="Text Placeholder 2"/>
          <p:cNvSpPr>
            <a:spLocks noGrp="1"/>
          </p:cNvSpPr>
          <p:nvPr>
            <p:ph type="body" sz="quarter" idx="13" hasCustomPrompt="1"/>
          </p:nvPr>
        </p:nvSpPr>
        <p:spPr>
          <a:xfrm>
            <a:off x="274702" y="307621"/>
            <a:ext cx="3656013" cy="572464"/>
          </a:xfrm>
        </p:spPr>
        <p:txBody>
          <a:bodyPr lIns="182880" tIns="146304" rIns="182880" bIns="146304"/>
          <a:lstStyle>
            <a:lvl1pPr marL="0" indent="0">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smtClean="0"/>
              <a:t>Session Code Here</a:t>
            </a:r>
            <a:endParaRPr lang="en-US" dirty="0"/>
          </a:p>
        </p:txBody>
      </p:sp>
    </p:spTree>
    <p:extLst>
      <p:ext uri="{BB962C8B-B14F-4D97-AF65-F5344CB8AC3E}">
        <p14:creationId xmlns:p14="http://schemas.microsoft.com/office/powerpoint/2010/main" val="221899346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220839230"/>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4" name="Freeform 3"/>
          <p:cNvSpPr>
            <a:spLocks noChangeAspect="1" noEditPoints="1"/>
          </p:cNvSpPr>
          <p:nvPr userDrawn="1"/>
        </p:nvSpPr>
        <p:spPr bwMode="black">
          <a:xfrm>
            <a:off x="10332993" y="6103269"/>
            <a:ext cx="1639861" cy="411480"/>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6" name="Text Placeholder 2"/>
          <p:cNvSpPr>
            <a:spLocks noGrp="1"/>
          </p:cNvSpPr>
          <p:nvPr>
            <p:ph type="body" sz="quarter" idx="13" hasCustomPrompt="1"/>
          </p:nvPr>
        </p:nvSpPr>
        <p:spPr>
          <a:xfrm>
            <a:off x="274702" y="307621"/>
            <a:ext cx="3656013" cy="572464"/>
          </a:xfrm>
        </p:spPr>
        <p:txBody>
          <a:bodyPr lIns="182880" tIns="146304" rIns="182880" bIns="146304"/>
          <a:lstStyle>
            <a:lvl1pPr marL="0" indent="0">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smtClean="0"/>
              <a:t>Session Code Here</a:t>
            </a:r>
            <a:endParaRPr lang="en-US" dirty="0"/>
          </a:p>
        </p:txBody>
      </p:sp>
    </p:spTree>
    <p:extLst>
      <p:ext uri="{BB962C8B-B14F-4D97-AF65-F5344CB8AC3E}">
        <p14:creationId xmlns:p14="http://schemas.microsoft.com/office/powerpoint/2010/main" val="267827815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83628" y="1668463"/>
            <a:ext cx="8778210" cy="5029200"/>
          </a:xfrm>
        </p:spPr>
        <p:txBody>
          <a:bodyPr wrap="square">
            <a:noAutofit/>
          </a:bodyPr>
          <a:lstStyle>
            <a:lvl3pPr>
              <a:defRPr sz="24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83148" y="1668463"/>
            <a:ext cx="2743200" cy="5029200"/>
          </a:xfrm>
        </p:spPr>
        <p:txBody>
          <a:bodyPr>
            <a:noAutofit/>
          </a:bodyPr>
          <a:lstStyle>
            <a:lvl1pPr marL="0" indent="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smtClean="0"/>
              <a:t>Click to edit Master text styles</a:t>
            </a:r>
          </a:p>
        </p:txBody>
      </p:sp>
    </p:spTree>
    <p:extLst>
      <p:ext uri="{BB962C8B-B14F-4D97-AF65-F5344CB8AC3E}">
        <p14:creationId xmlns:p14="http://schemas.microsoft.com/office/powerpoint/2010/main" val="821211237"/>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89038" y="2125663"/>
            <a:ext cx="10058399" cy="1828800"/>
          </a:xfrm>
        </p:spPr>
        <p:txBody>
          <a:bodyPr/>
          <a:lstStyle>
            <a:lvl1pPr>
              <a:defRPr sz="4800" baseline="0"/>
            </a:lvl1pPr>
          </a:lstStyle>
          <a:p>
            <a:r>
              <a:rPr lang="en-US" smtClean="0"/>
              <a:t>Click to edit Master title style</a:t>
            </a:r>
            <a:endParaRPr lang="en-US" dirty="0"/>
          </a:p>
        </p:txBody>
      </p:sp>
    </p:spTree>
    <p:extLst>
      <p:ext uri="{BB962C8B-B14F-4D97-AF65-F5344CB8AC3E}">
        <p14:creationId xmlns:p14="http://schemas.microsoft.com/office/powerpoint/2010/main" val="3038749408"/>
      </p:ext>
    </p:extLst>
  </p:cSld>
  <p:clrMapOvr>
    <a:masterClrMapping/>
  </p:clrMapOvr>
  <p:transition>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hasCustomPrompt="1"/>
          </p:nvPr>
        </p:nvSpPr>
        <p:spPr>
          <a:xfrm>
            <a:off x="283148" y="1668463"/>
            <a:ext cx="2743200" cy="5029200"/>
          </a:xfrm>
        </p:spPr>
        <p:txBody>
          <a:bodyPr>
            <a:noAutofit/>
          </a:bodyPr>
          <a:lstStyle>
            <a:lvl1pPr marL="342900" indent="-34290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dirty="0" smtClean="0"/>
              <a:t>Click to edit</a:t>
            </a:r>
            <a:br>
              <a:rPr lang="en-US" dirty="0" smtClean="0"/>
            </a:br>
            <a:r>
              <a:rPr lang="en-US" dirty="0" smtClean="0"/>
              <a:t>Master text styles</a:t>
            </a:r>
          </a:p>
        </p:txBody>
      </p:sp>
    </p:spTree>
    <p:extLst>
      <p:ext uri="{BB962C8B-B14F-4D97-AF65-F5344CB8AC3E}">
        <p14:creationId xmlns:p14="http://schemas.microsoft.com/office/powerpoint/2010/main" val="1669690129"/>
      </p:ext>
    </p:extLst>
  </p:cSld>
  <p:clrMapOvr>
    <a:masterClrMapping/>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wrap="square" lIns="182880" tIns="146304" rIns="182880" bIns="146304" anchor="ctr">
            <a:noAutofit/>
          </a:bodyPr>
          <a:lstStyle>
            <a:lvl1pPr marL="0" indent="0">
              <a:lnSpc>
                <a:spcPct val="95000"/>
              </a:lnSpc>
              <a:spcBef>
                <a:spcPts val="0"/>
              </a:spcBef>
              <a:spcAft>
                <a:spcPts val="1632"/>
              </a:spcAft>
              <a:buNone/>
              <a:defRPr lang="en-US" sz="3600"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16"/>
              </a:spcBef>
              <a:defRPr sz="1900">
                <a:solidFill>
                  <a:srgbClr val="FFFFFF"/>
                </a:solidFill>
              </a:defRPr>
            </a:lvl2pPr>
            <a:lvl3pPr>
              <a:lnSpc>
                <a:spcPct val="100000"/>
              </a:lnSpc>
              <a:spcBef>
                <a:spcPts val="816"/>
              </a:spcBef>
              <a:defRPr sz="1900">
                <a:solidFill>
                  <a:srgbClr val="FFFFFF"/>
                </a:solidFill>
              </a:defRPr>
            </a:lvl3pPr>
            <a:lvl4pPr>
              <a:lnSpc>
                <a:spcPct val="100000"/>
              </a:lnSpc>
              <a:spcBef>
                <a:spcPts val="816"/>
              </a:spcBef>
              <a:defRPr sz="1900">
                <a:solidFill>
                  <a:srgbClr val="FFFFFF"/>
                </a:solidFill>
              </a:defRPr>
            </a:lvl4pPr>
            <a:lvl5pPr>
              <a:lnSpc>
                <a:spcPct val="100000"/>
              </a:lnSpc>
              <a:spcBef>
                <a:spcPts val="816"/>
              </a:spcBef>
              <a:defRPr sz="1900">
                <a:solidFill>
                  <a:srgbClr val="FFFFFF"/>
                </a:solidFill>
              </a:defRPr>
            </a:lvl5pPr>
          </a:lstStyle>
          <a:p>
            <a:pPr marL="0" lvl="0" indent="0" algn="l" defTabSz="914166" rtl="0" eaLnBrk="1" latinLnBrk="0" hangingPunct="1">
              <a:spcBef>
                <a:spcPct val="20000"/>
              </a:spcBef>
            </a:pPr>
            <a:r>
              <a:rPr lang="en-US" smtClean="0"/>
              <a:t>Click to edit Master text styles</a:t>
            </a:r>
          </a:p>
        </p:txBody>
      </p:sp>
      <p:sp>
        <p:nvSpPr>
          <p:cNvPr id="15" name="Title 1"/>
          <p:cNvSpPr>
            <a:spLocks noGrp="1"/>
          </p:cNvSpPr>
          <p:nvPr>
            <p:ph type="ctrTitle" hasCustomPrompt="1"/>
          </p:nvPr>
        </p:nvSpPr>
        <p:spPr>
          <a:xfrm>
            <a:off x="274638" y="1537563"/>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2357073497"/>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None/>
              <a:defRPr lang="en-US" sz="3600"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914166" rtl="0" eaLnBrk="1" latinLnBrk="0" hangingPunct="1">
              <a:spcBef>
                <a:spcPct val="20000"/>
              </a:spcBef>
              <a:spcAft>
                <a:spcPts val="1632"/>
              </a:spcAft>
            </a:pPr>
            <a:r>
              <a:rPr lang="en-US" smtClean="0"/>
              <a:t>Click to edit Master text styles</a:t>
            </a:r>
          </a:p>
        </p:txBody>
      </p:sp>
      <p:sp>
        <p:nvSpPr>
          <p:cNvPr id="6" name="Text Placeholder 8"/>
          <p:cNvSpPr>
            <a:spLocks noGrp="1"/>
          </p:cNvSpPr>
          <p:nvPr>
            <p:ph type="body" sz="quarter" idx="16" hasCustomPrompt="1"/>
          </p:nvPr>
        </p:nvSpPr>
        <p:spPr>
          <a:xfrm>
            <a:off x="274641" y="296864"/>
            <a:ext cx="11887199" cy="914400"/>
          </a:xfrm>
        </p:spPr>
        <p:txBody>
          <a:bodyPr vert="horz" lIns="182880" tIns="146304" rIns="182880" bIns="146304" rtlCol="0" anchor="t">
            <a:noAutofit/>
          </a:bodyPr>
          <a:lstStyle>
            <a:lvl1pPr marL="0" indent="0"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smtClean="0"/>
              <a:t>Click to edit master text styles</a:t>
            </a:r>
          </a:p>
        </p:txBody>
      </p:sp>
      <p:sp>
        <p:nvSpPr>
          <p:cNvPr id="5" name="Title 1"/>
          <p:cNvSpPr>
            <a:spLocks noGrp="1"/>
          </p:cNvSpPr>
          <p:nvPr>
            <p:ph type="ctrTitle" hasCustomPrompt="1"/>
          </p:nvPr>
        </p:nvSpPr>
        <p:spPr>
          <a:xfrm>
            <a:off x="274638" y="1537564"/>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2017109710"/>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Font typeface="Arial" panose="020B0604020202020204" pitchFamily="34" charset="0"/>
              <a:buNone/>
              <a:defRPr lang="en-US" sz="3600" kern="1200" dirty="0" smtClean="0">
                <a:gradFill>
                  <a:gsLst>
                    <a:gs pos="1299">
                      <a:schemeClr val="tx1"/>
                    </a:gs>
                    <a:gs pos="100000">
                      <a:schemeClr val="tx1"/>
                    </a:gs>
                  </a:gsLst>
                  <a:lin ang="5400000" scaled="0"/>
                </a:gradFill>
                <a:latin typeface="+mj-lt"/>
                <a:ea typeface="+mn-ea"/>
                <a:cs typeface="+mn-cs"/>
              </a:defRPr>
            </a:lvl1pPr>
          </a:lstStyle>
          <a:p>
            <a:pPr marL="0" lvl="0" indent="0" algn="l" defTabSz="914166"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1396561661"/>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534779"/>
          </a:xfrm>
        </p:spPr>
        <p:txBody>
          <a:bodyPr>
            <a:spAutoFit/>
          </a:bodyPr>
          <a:lstStyle>
            <a:lvl1pPr>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84200" indent="-241300">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71441" indent="-342900">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2000"/>
            </a:lvl4pPr>
            <a:lvl5pPr>
              <a:defRPr sz="2000"/>
            </a:lvl5pPr>
          </a:lstStyle>
          <a:p>
            <a:pPr marL="0" lvl="0" indent="0" algn="l" defTabSz="914166" rtl="0" eaLnBrk="1" latinLnBrk="0" hangingPunct="1">
              <a:spcBef>
                <a:spcPct val="20000"/>
              </a:spcBef>
              <a:spcAft>
                <a:spcPts val="816"/>
              </a:spcAft>
              <a:buFont typeface="Arial" pitchFamily="34" charset="0"/>
              <a:buNone/>
            </a:pPr>
            <a:r>
              <a:rPr lang="en-US" smtClean="0"/>
              <a:t>Click to edit Master text styles</a:t>
            </a:r>
          </a:p>
          <a:p>
            <a:pPr marL="0" lvl="1" indent="0" algn="l" defTabSz="914166" rtl="0" eaLnBrk="1" latinLnBrk="0" hangingPunct="1">
              <a:spcBef>
                <a:spcPct val="20000"/>
              </a:spcBef>
              <a:spcAft>
                <a:spcPts val="816"/>
              </a:spcAft>
              <a:buFont typeface="Arial" pitchFamily="34" charset="0"/>
              <a:buNone/>
            </a:pPr>
            <a:r>
              <a:rPr lang="en-US" smtClean="0"/>
              <a:t>Second level</a:t>
            </a:r>
          </a:p>
          <a:p>
            <a:pPr marL="0" lvl="2" indent="0" algn="l" defTabSz="914166" rtl="0" eaLnBrk="1" latinLnBrk="0" hangingPunct="1">
              <a:spcBef>
                <a:spcPct val="20000"/>
              </a:spcBef>
              <a:spcAft>
                <a:spcPts val="816"/>
              </a:spcAft>
              <a:buFont typeface="Arial" pitchFamily="34" charset="0"/>
              <a:buNone/>
            </a:pPr>
            <a:r>
              <a:rPr lang="en-US" smtClean="0"/>
              <a:t>Third level</a:t>
            </a:r>
          </a:p>
        </p:txBody>
      </p:sp>
      <p:sp>
        <p:nvSpPr>
          <p:cNvPr id="6" name="Title 5"/>
          <p:cNvSpPr>
            <a:spLocks noGrp="1"/>
          </p:cNvSpPr>
          <p:nvPr>
            <p:ph type="title"/>
          </p:nvPr>
        </p:nvSpPr>
        <p:spPr/>
        <p:txBody>
          <a:bodyPr/>
          <a:lstStyle/>
          <a:p>
            <a:r>
              <a:rPr lang="en-US" smtClean="0"/>
              <a:t>Click to edit Master title style</a:t>
            </a:r>
            <a:endParaRPr lang="en-US"/>
          </a:p>
        </p:txBody>
      </p:sp>
      <p:sp>
        <p:nvSpPr>
          <p:cNvPr id="5" name="TextBox 4"/>
          <p:cNvSpPr txBox="1"/>
          <p:nvPr userDrawn="1"/>
        </p:nvSpPr>
        <p:spPr>
          <a:xfrm>
            <a:off x="8047037" y="144461"/>
            <a:ext cx="4191000" cy="1524001"/>
          </a:xfrm>
          <a:prstGeom prst="rect">
            <a:avLst/>
          </a:prstGeom>
          <a:noFill/>
          <a:ln>
            <a:solidFill>
              <a:srgbClr val="FF0000"/>
            </a:solidFill>
          </a:ln>
          <a:effectLst>
            <a:outerShdw blurRad="50800" dist="38100" dir="2700000" algn="tl" rotWithShape="0">
              <a:prstClr val="black">
                <a:alpha val="40000"/>
              </a:prstClr>
            </a:outerShdw>
          </a:effectLst>
        </p:spPr>
        <p:txBody>
          <a:bodyPr wrap="square" lIns="182880" tIns="146304" rIns="182880" bIns="146304" rtlCol="0">
            <a:spAutoFit/>
          </a:bodyPr>
          <a:lstStyle/>
          <a:p>
            <a:pPr>
              <a:lnSpc>
                <a:spcPct val="90000"/>
              </a:lnSpc>
              <a:spcAft>
                <a:spcPts val="600"/>
              </a:spcAft>
            </a:pPr>
            <a:endParaRPr lang="en-US" sz="2400" dirty="0" err="1" smtClean="0">
              <a:gradFill>
                <a:gsLst>
                  <a:gs pos="2917">
                    <a:srgbClr val="404040"/>
                  </a:gs>
                  <a:gs pos="30000">
                    <a:srgbClr val="404040"/>
                  </a:gs>
                </a:gsLst>
                <a:lin ang="5400000" scaled="0"/>
              </a:gradFill>
            </a:endParaRPr>
          </a:p>
        </p:txBody>
      </p:sp>
    </p:spTree>
    <p:extLst>
      <p:ext uri="{BB962C8B-B14F-4D97-AF65-F5344CB8AC3E}">
        <p14:creationId xmlns:p14="http://schemas.microsoft.com/office/powerpoint/2010/main" val="4120557511"/>
      </p:ext>
    </p:extLst>
  </p:cSld>
  <p:clrMapOvr>
    <a:masterClrMapping/>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8550141"/>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137568" y="2473325"/>
            <a:ext cx="8161338"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129837" y="6126162"/>
            <a:ext cx="1849602" cy="394827"/>
          </a:xfrm>
          <a:prstGeom prst="rect">
            <a:avLst/>
          </a:prstGeom>
          <a:noFill/>
          <a:ln>
            <a:noFill/>
          </a:ln>
        </p:spPr>
      </p:pic>
    </p:spTree>
    <p:extLst>
      <p:ext uri="{BB962C8B-B14F-4D97-AF65-F5344CB8AC3E}">
        <p14:creationId xmlns:p14="http://schemas.microsoft.com/office/powerpoint/2010/main" val="2509804611"/>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rgbClr val="404040"/>
                    </a:gs>
                    <a:gs pos="100000">
                      <a:srgbClr val="404040"/>
                    </a:gs>
                  </a:gsLst>
                  <a:lin ang="5400000" scaled="0"/>
                </a:gradFill>
                <a:cs typeface="Segoe UI" pitchFamily="34" charset="0"/>
              </a:rPr>
              <a:t>© </a:t>
            </a:r>
            <a:r>
              <a:rPr lang="en-US" sz="700" dirty="0" smtClean="0">
                <a:gradFill>
                  <a:gsLst>
                    <a:gs pos="0">
                      <a:srgbClr val="404040"/>
                    </a:gs>
                    <a:gs pos="100000">
                      <a:srgbClr val="404040"/>
                    </a:gs>
                  </a:gsLst>
                  <a:lin ang="5400000" scaled="0"/>
                </a:gradFill>
                <a:cs typeface="Segoe UI" pitchFamily="34" charset="0"/>
              </a:rPr>
              <a:t>2015 </a:t>
            </a:r>
            <a:r>
              <a:rPr lang="en-US" sz="700" dirty="0">
                <a:gradFill>
                  <a:gsLst>
                    <a:gs pos="0">
                      <a:srgbClr val="404040"/>
                    </a:gs>
                    <a:gs pos="100000">
                      <a:srgbClr val="404040"/>
                    </a:gs>
                  </a:gsLst>
                  <a:lin ang="5400000" scaled="0"/>
                </a:gradFill>
                <a:cs typeface="Segoe UI" pitchFamily="34" charset="0"/>
              </a:rPr>
              <a:t>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9232" y="3147122"/>
            <a:ext cx="3291840" cy="701671"/>
          </a:xfrm>
          <a:prstGeom prst="rect">
            <a:avLst/>
          </a:prstGeom>
        </p:spPr>
      </p:pic>
    </p:spTree>
    <p:extLst>
      <p:ext uri="{BB962C8B-B14F-4D97-AF65-F5344CB8AC3E}">
        <p14:creationId xmlns:p14="http://schemas.microsoft.com/office/powerpoint/2010/main" val="3097171885"/>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941704966"/>
      </p:ext>
    </p:extLst>
  </p:cSld>
  <p:clrMapOvr>
    <a:masterClrMapping/>
  </p:clrMapOvr>
  <p:transition>
    <p:fade/>
  </p:transition>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74638" y="2307518"/>
            <a:ext cx="1563194"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smtClean="0"/>
              <a:t>Click icon to add picture</a:t>
            </a:r>
            <a:endParaRPr lang="en-US" dirty="0"/>
          </a:p>
        </p:txBody>
      </p:sp>
      <p:sp>
        <p:nvSpPr>
          <p:cNvPr id="8" name="Picture Placeholder 12"/>
          <p:cNvSpPr>
            <a:spLocks noGrp="1"/>
          </p:cNvSpPr>
          <p:nvPr>
            <p:ph type="pic" sz="quarter" idx="18"/>
          </p:nvPr>
        </p:nvSpPr>
        <p:spPr>
          <a:xfrm>
            <a:off x="4745014" y="2301239"/>
            <a:ext cx="3232905"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600"/>
            </a:lvl1pPr>
          </a:lstStyle>
          <a:p>
            <a:r>
              <a:rPr lang="en-US" smtClean="0"/>
              <a:t>Click icon to add picture</a:t>
            </a:r>
            <a:endParaRPr lang="en-US" dirty="0"/>
          </a:p>
        </p:txBody>
      </p:sp>
      <p:sp>
        <p:nvSpPr>
          <p:cNvPr id="9" name="Picture Placeholder 12"/>
          <p:cNvSpPr>
            <a:spLocks noGrp="1"/>
          </p:cNvSpPr>
          <p:nvPr>
            <p:ph type="pic" sz="quarter" idx="19"/>
          </p:nvPr>
        </p:nvSpPr>
        <p:spPr>
          <a:xfrm>
            <a:off x="8258122" y="2302035"/>
            <a:ext cx="3903716"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600"/>
            </a:lvl1pPr>
          </a:lstStyle>
          <a:p>
            <a:r>
              <a:rPr lang="en-US" smtClean="0"/>
              <a:t>Click icon to add picture</a:t>
            </a:r>
            <a:endParaRPr lang="en-US" dirty="0"/>
          </a:p>
        </p:txBody>
      </p:sp>
      <p:sp>
        <p:nvSpPr>
          <p:cNvPr id="10" name="Picture Placeholder 12"/>
          <p:cNvSpPr>
            <a:spLocks noGrp="1"/>
          </p:cNvSpPr>
          <p:nvPr>
            <p:ph type="pic" sz="quarter" idx="20"/>
          </p:nvPr>
        </p:nvSpPr>
        <p:spPr>
          <a:xfrm>
            <a:off x="2118039" y="2301050"/>
            <a:ext cx="2346769"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smtClean="0"/>
              <a:t>Click icon to add picture</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1508354259"/>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38388665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0570118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73163" y="6545324"/>
            <a:ext cx="361094" cy="361043"/>
          </a:xfrm>
          <a:prstGeom prst="rect">
            <a:avLst/>
          </a:prstGeom>
        </p:spPr>
      </p:pic>
      <p:sp>
        <p:nvSpPr>
          <p:cNvPr id="3" name="Footer Placeholder 6"/>
          <p:cNvSpPr txBox="1">
            <a:spLocks/>
          </p:cNvSpPr>
          <p:nvPr userDrawn="1"/>
        </p:nvSpPr>
        <p:spPr>
          <a:xfrm>
            <a:off x="10740594" y="6683657"/>
            <a:ext cx="1697051" cy="31086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16" dirty="0" smtClean="0">
                <a:solidFill>
                  <a:srgbClr val="666666"/>
                </a:solidFill>
              </a:rPr>
              <a:t>MICROSOFT CONFIDENTIAL</a:t>
            </a:r>
          </a:p>
        </p:txBody>
      </p:sp>
    </p:spTree>
    <p:extLst>
      <p:ext uri="{BB962C8B-B14F-4D97-AF65-F5344CB8AC3E}">
        <p14:creationId xmlns:p14="http://schemas.microsoft.com/office/powerpoint/2010/main" val="852547053"/>
      </p:ext>
    </p:extLst>
  </p:cSld>
  <p:clrMapOvr>
    <a:masterClrMapping/>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4_Title Only NO LOGO">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smtClean="0"/>
              <a:t>Click to edit title</a:t>
            </a:r>
            <a:endParaRPr lang="en-US" dirty="0"/>
          </a:p>
        </p:txBody>
      </p:sp>
      <p:pic>
        <p:nvPicPr>
          <p:cNvPr id="3" name="Picture 2"/>
          <p:cNvPicPr>
            <a:picLocks noChangeAspect="1"/>
          </p:cNvPicPr>
          <p:nvPr userDrawn="1"/>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73163" y="6545324"/>
            <a:ext cx="361094" cy="361043"/>
          </a:xfrm>
          <a:prstGeom prst="rect">
            <a:avLst/>
          </a:prstGeom>
        </p:spPr>
      </p:pic>
      <p:sp>
        <p:nvSpPr>
          <p:cNvPr id="4" name="Footer Placeholder 6"/>
          <p:cNvSpPr txBox="1">
            <a:spLocks/>
          </p:cNvSpPr>
          <p:nvPr userDrawn="1"/>
        </p:nvSpPr>
        <p:spPr>
          <a:xfrm>
            <a:off x="10740594" y="6683657"/>
            <a:ext cx="1697051" cy="31086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16" dirty="0" smtClean="0">
                <a:solidFill>
                  <a:srgbClr val="666666"/>
                </a:solidFill>
              </a:rPr>
              <a:t>MICROSOFT CONFIDENTIAL</a:t>
            </a:r>
          </a:p>
        </p:txBody>
      </p:sp>
    </p:spTree>
    <p:extLst>
      <p:ext uri="{BB962C8B-B14F-4D97-AF65-F5344CB8AC3E}">
        <p14:creationId xmlns:p14="http://schemas.microsoft.com/office/powerpoint/2010/main" val="1627988313"/>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83628" y="1668463"/>
            <a:ext cx="8778210" cy="5029200"/>
          </a:xfrm>
        </p:spPr>
        <p:txBody>
          <a:bodyPr wrap="square">
            <a:noAutofit/>
          </a:bodyPr>
          <a:lstStyle>
            <a:lvl3pPr>
              <a:defRPr sz="24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83148" y="1668463"/>
            <a:ext cx="2743200" cy="5029200"/>
          </a:xfrm>
        </p:spPr>
        <p:txBody>
          <a:bodyPr>
            <a:noAutofit/>
          </a:bodyPr>
          <a:lstStyle>
            <a:lvl1pPr marL="0" indent="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smtClean="0"/>
              <a:t>Click to edit Master text styles</a:t>
            </a:r>
          </a:p>
        </p:txBody>
      </p:sp>
    </p:spTree>
    <p:extLst>
      <p:ext uri="{BB962C8B-B14F-4D97-AF65-F5344CB8AC3E}">
        <p14:creationId xmlns:p14="http://schemas.microsoft.com/office/powerpoint/2010/main" val="3792484346"/>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89038" y="2125663"/>
            <a:ext cx="10058399" cy="1828800"/>
          </a:xfrm>
        </p:spPr>
        <p:txBody>
          <a:bodyPr/>
          <a:lstStyle>
            <a:lvl1pPr>
              <a:defRPr sz="4800" baseline="0"/>
            </a:lvl1pPr>
          </a:lstStyle>
          <a:p>
            <a:r>
              <a:rPr lang="en-US" smtClean="0"/>
              <a:t>Click to edit Master title style</a:t>
            </a:r>
            <a:endParaRPr lang="en-US" dirty="0"/>
          </a:p>
        </p:txBody>
      </p:sp>
    </p:spTree>
    <p:extLst>
      <p:ext uri="{BB962C8B-B14F-4D97-AF65-F5344CB8AC3E}">
        <p14:creationId xmlns:p14="http://schemas.microsoft.com/office/powerpoint/2010/main" val="2611748254"/>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hasCustomPrompt="1"/>
          </p:nvPr>
        </p:nvSpPr>
        <p:spPr>
          <a:xfrm>
            <a:off x="283148" y="1668463"/>
            <a:ext cx="2743200" cy="5029200"/>
          </a:xfrm>
        </p:spPr>
        <p:txBody>
          <a:bodyPr>
            <a:noAutofit/>
          </a:bodyPr>
          <a:lstStyle>
            <a:lvl1pPr marL="342900" indent="-34290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dirty="0" smtClean="0"/>
              <a:t>Click to edit</a:t>
            </a:r>
            <a:br>
              <a:rPr lang="en-US" dirty="0" smtClean="0"/>
            </a:br>
            <a:r>
              <a:rPr lang="en-US" dirty="0" smtClean="0"/>
              <a:t>Master text styles</a:t>
            </a:r>
          </a:p>
        </p:txBody>
      </p:sp>
    </p:spTree>
    <p:extLst>
      <p:ext uri="{BB962C8B-B14F-4D97-AF65-F5344CB8AC3E}">
        <p14:creationId xmlns:p14="http://schemas.microsoft.com/office/powerpoint/2010/main" val="1281390374"/>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wrap="square" lIns="182880" tIns="146304" rIns="182880" bIns="146304" anchor="ctr">
            <a:noAutofit/>
          </a:bodyPr>
          <a:lstStyle>
            <a:lvl1pPr marL="0" indent="0">
              <a:lnSpc>
                <a:spcPct val="95000"/>
              </a:lnSpc>
              <a:spcBef>
                <a:spcPts val="0"/>
              </a:spcBef>
              <a:spcAft>
                <a:spcPts val="1632"/>
              </a:spcAft>
              <a:buNone/>
              <a:defRPr lang="en-US" sz="3600"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16"/>
              </a:spcBef>
              <a:defRPr sz="1900">
                <a:solidFill>
                  <a:srgbClr val="FFFFFF"/>
                </a:solidFill>
              </a:defRPr>
            </a:lvl2pPr>
            <a:lvl3pPr>
              <a:lnSpc>
                <a:spcPct val="100000"/>
              </a:lnSpc>
              <a:spcBef>
                <a:spcPts val="816"/>
              </a:spcBef>
              <a:defRPr sz="1900">
                <a:solidFill>
                  <a:srgbClr val="FFFFFF"/>
                </a:solidFill>
              </a:defRPr>
            </a:lvl3pPr>
            <a:lvl4pPr>
              <a:lnSpc>
                <a:spcPct val="100000"/>
              </a:lnSpc>
              <a:spcBef>
                <a:spcPts val="816"/>
              </a:spcBef>
              <a:defRPr sz="1900">
                <a:solidFill>
                  <a:srgbClr val="FFFFFF"/>
                </a:solidFill>
              </a:defRPr>
            </a:lvl4pPr>
            <a:lvl5pPr>
              <a:lnSpc>
                <a:spcPct val="100000"/>
              </a:lnSpc>
              <a:spcBef>
                <a:spcPts val="816"/>
              </a:spcBef>
              <a:defRPr sz="1900">
                <a:solidFill>
                  <a:srgbClr val="FFFFFF"/>
                </a:solidFill>
              </a:defRPr>
            </a:lvl5pPr>
          </a:lstStyle>
          <a:p>
            <a:pPr marL="0" lvl="0" indent="0" algn="l" defTabSz="914166" rtl="0" eaLnBrk="1" latinLnBrk="0" hangingPunct="1">
              <a:spcBef>
                <a:spcPct val="20000"/>
              </a:spcBef>
            </a:pPr>
            <a:r>
              <a:rPr lang="en-US" smtClean="0"/>
              <a:t>Click to edit Master text styles</a:t>
            </a:r>
          </a:p>
        </p:txBody>
      </p:sp>
      <p:sp>
        <p:nvSpPr>
          <p:cNvPr id="15" name="Title 1"/>
          <p:cNvSpPr>
            <a:spLocks noGrp="1"/>
          </p:cNvSpPr>
          <p:nvPr>
            <p:ph type="ctrTitle" hasCustomPrompt="1"/>
          </p:nvPr>
        </p:nvSpPr>
        <p:spPr>
          <a:xfrm>
            <a:off x="274638" y="1537563"/>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4206287181"/>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None/>
              <a:defRPr lang="en-US" sz="3600"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914166" rtl="0" eaLnBrk="1" latinLnBrk="0" hangingPunct="1">
              <a:spcBef>
                <a:spcPct val="20000"/>
              </a:spcBef>
              <a:spcAft>
                <a:spcPts val="1632"/>
              </a:spcAft>
            </a:pPr>
            <a:r>
              <a:rPr lang="en-US" smtClean="0"/>
              <a:t>Click to edit Master text styles</a:t>
            </a:r>
          </a:p>
        </p:txBody>
      </p:sp>
      <p:sp>
        <p:nvSpPr>
          <p:cNvPr id="6" name="Text Placeholder 8"/>
          <p:cNvSpPr>
            <a:spLocks noGrp="1"/>
          </p:cNvSpPr>
          <p:nvPr>
            <p:ph type="body" sz="quarter" idx="16" hasCustomPrompt="1"/>
          </p:nvPr>
        </p:nvSpPr>
        <p:spPr>
          <a:xfrm>
            <a:off x="274641" y="296864"/>
            <a:ext cx="11887199" cy="914400"/>
          </a:xfrm>
        </p:spPr>
        <p:txBody>
          <a:bodyPr vert="horz" lIns="182880" tIns="146304" rIns="182880" bIns="146304" rtlCol="0" anchor="t">
            <a:noAutofit/>
          </a:bodyPr>
          <a:lstStyle>
            <a:lvl1pPr marL="0" indent="0"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smtClean="0"/>
              <a:t>Click to edit master text styles</a:t>
            </a:r>
          </a:p>
        </p:txBody>
      </p:sp>
      <p:sp>
        <p:nvSpPr>
          <p:cNvPr id="5" name="Title 1"/>
          <p:cNvSpPr>
            <a:spLocks noGrp="1"/>
          </p:cNvSpPr>
          <p:nvPr>
            <p:ph type="ctrTitle" hasCustomPrompt="1"/>
          </p:nvPr>
        </p:nvSpPr>
        <p:spPr>
          <a:xfrm>
            <a:off x="274638" y="1537564"/>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1879280334"/>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Font typeface="Arial" panose="020B0604020202020204" pitchFamily="34" charset="0"/>
              <a:buNone/>
              <a:defRPr lang="en-US" sz="3600" kern="1200" dirty="0" smtClean="0">
                <a:gradFill>
                  <a:gsLst>
                    <a:gs pos="1299">
                      <a:schemeClr val="tx1"/>
                    </a:gs>
                    <a:gs pos="100000">
                      <a:schemeClr val="tx1"/>
                    </a:gs>
                  </a:gsLst>
                  <a:lin ang="5400000" scaled="0"/>
                </a:gradFill>
                <a:latin typeface="+mj-lt"/>
                <a:ea typeface="+mn-ea"/>
                <a:cs typeface="+mn-cs"/>
              </a:defRPr>
            </a:lvl1pPr>
          </a:lstStyle>
          <a:p>
            <a:pPr marL="0" lvl="0" indent="0" algn="l" defTabSz="914166"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3652874421"/>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18" Type="http://schemas.openxmlformats.org/officeDocument/2006/relationships/slideLayout" Target="../slideLayouts/slideLayout34.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slideLayout" Target="../slideLayouts/slideLayout33.xml"/><Relationship Id="rId2" Type="http://schemas.openxmlformats.org/officeDocument/2006/relationships/slideLayout" Target="../slideLayouts/slideLayout18.xml"/><Relationship Id="rId16" Type="http://schemas.openxmlformats.org/officeDocument/2006/relationships/slideLayout" Target="../slideLayouts/slideLayout32.xml"/><Relationship Id="rId20" Type="http://schemas.openxmlformats.org/officeDocument/2006/relationships/image" Target="../media/image1.png"/><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10" Type="http://schemas.openxmlformats.org/officeDocument/2006/relationships/slideLayout" Target="../slideLayouts/slideLayout26.xml"/><Relationship Id="rId19" Type="http://schemas.openxmlformats.org/officeDocument/2006/relationships/theme" Target="../theme/theme2.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18"/>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264" r:id="rId1"/>
    <p:sldLayoutId id="2147484265" r:id="rId2"/>
    <p:sldLayoutId id="2147484266" r:id="rId3"/>
    <p:sldLayoutId id="2147484267" r:id="rId4"/>
    <p:sldLayoutId id="2147484268" r:id="rId5"/>
    <p:sldLayoutId id="2147484269" r:id="rId6"/>
    <p:sldLayoutId id="2147484270" r:id="rId7"/>
    <p:sldLayoutId id="2147484271" r:id="rId8"/>
    <p:sldLayoutId id="2147484272" r:id="rId9"/>
    <p:sldLayoutId id="2147484273" r:id="rId10"/>
    <p:sldLayoutId id="2147484274" r:id="rId11"/>
    <p:sldLayoutId id="2147484275" r:id="rId12"/>
    <p:sldLayoutId id="2147484276" r:id="rId13"/>
    <p:sldLayoutId id="2147484277" r:id="rId14"/>
    <p:sldLayoutId id="2147484263" r:id="rId15"/>
    <p:sldLayoutId id="2147484307" r:id="rId16"/>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20"/>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2644705866"/>
      </p:ext>
    </p:extLst>
  </p:cSld>
  <p:clrMap bg1="lt1" tx1="dk1" bg2="lt2" tx2="dk2" accent1="accent1" accent2="accent2" accent3="accent3" accent4="accent4" accent5="accent5" accent6="accent6" hlink="hlink" folHlink="folHlink"/>
  <p:sldLayoutIdLst>
    <p:sldLayoutId id="2147484309" r:id="rId1"/>
    <p:sldLayoutId id="2147484310" r:id="rId2"/>
    <p:sldLayoutId id="2147484311" r:id="rId3"/>
    <p:sldLayoutId id="2147484312" r:id="rId4"/>
    <p:sldLayoutId id="2147484313" r:id="rId5"/>
    <p:sldLayoutId id="2147484314" r:id="rId6"/>
    <p:sldLayoutId id="2147484315" r:id="rId7"/>
    <p:sldLayoutId id="2147484316" r:id="rId8"/>
    <p:sldLayoutId id="2147484317" r:id="rId9"/>
    <p:sldLayoutId id="2147484318" r:id="rId10"/>
    <p:sldLayoutId id="2147484319" r:id="rId11"/>
    <p:sldLayoutId id="2147484320" r:id="rId12"/>
    <p:sldLayoutId id="2147484321" r:id="rId13"/>
    <p:sldLayoutId id="2147484322" r:id="rId14"/>
    <p:sldLayoutId id="2147484323" r:id="rId15"/>
    <p:sldLayoutId id="2147484324" r:id="rId16"/>
    <p:sldLayoutId id="2147484325" r:id="rId17"/>
    <p:sldLayoutId id="2147484326" r:id="rId18"/>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mailto:alex.krakovetskiy@devrain.com" TargetMode="External"/><Relationship Id="rId2" Type="http://schemas.openxmlformats.org/officeDocument/2006/relationships/notesSlide" Target="../notesSlides/notesSlide1.xml"/><Relationship Id="rId1" Type="http://schemas.openxmlformats.org/officeDocument/2006/relationships/slideLayout" Target="../slideLayouts/slideLayout17.xml"/><Relationship Id="rId4" Type="http://schemas.openxmlformats.org/officeDocument/2006/relationships/hyperlink" Target="https://www.facebook.com/alex.krakovetskiy"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0.xml"/><Relationship Id="rId1" Type="http://schemas.openxmlformats.org/officeDocument/2006/relationships/slideLayout" Target="../slideLayouts/slideLayout22.xml"/></Relationships>
</file>

<file path=ppt/slides/_rels/slide1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1.xml"/><Relationship Id="rId1" Type="http://schemas.openxmlformats.org/officeDocument/2006/relationships/slideLayout" Target="../slideLayouts/slideLayout2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22.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hyperlink" Target="https://www.youtube.com/watch?v=8tQwWmu4Ngc" TargetMode="External"/><Relationship Id="rId2" Type="http://schemas.openxmlformats.org/officeDocument/2006/relationships/notesSlide" Target="../notesSlides/notesSlide13.xml"/><Relationship Id="rId1" Type="http://schemas.openxmlformats.org/officeDocument/2006/relationships/slideLayout" Target="../slideLayouts/slideLayout2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2.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6.xml"/><Relationship Id="rId1" Type="http://schemas.openxmlformats.org/officeDocument/2006/relationships/slideLayout" Target="../slideLayouts/slideLayout22.xml"/></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7.xml"/><Relationship Id="rId1" Type="http://schemas.openxmlformats.org/officeDocument/2006/relationships/slideLayout" Target="../slideLayouts/slideLayout22.xml"/><Relationship Id="rId5" Type="http://schemas.openxmlformats.org/officeDocument/2006/relationships/image" Target="../media/image10.jpeg"/><Relationship Id="rId4" Type="http://schemas.openxmlformats.org/officeDocument/2006/relationships/image" Target="../media/image9.jpeg"/></Relationships>
</file>

<file path=ppt/slides/_rels/slide8.xml.rels><?xml version="1.0" encoding="UTF-8" standalone="yes"?>
<Relationships xmlns="http://schemas.openxmlformats.org/package/2006/relationships"><Relationship Id="rId3" Type="http://schemas.openxmlformats.org/officeDocument/2006/relationships/hyperlink" Target="https://www.youtube.com/watch?v=zSiHjMU-MUo" TargetMode="External"/><Relationship Id="rId2" Type="http://schemas.openxmlformats.org/officeDocument/2006/relationships/notesSlide" Target="../notesSlides/notesSlide8.xml"/><Relationship Id="rId1" Type="http://schemas.openxmlformats.org/officeDocument/2006/relationships/slideLayout" Target="../slideLayouts/slideLayout22.xml"/><Relationship Id="rId4" Type="http://schemas.openxmlformats.org/officeDocument/2006/relationships/image" Target="../media/image11.jpeg"/></Relationships>
</file>

<file path=ppt/slides/_rels/slide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9.xml"/><Relationship Id="rId1" Type="http://schemas.openxmlformats.org/officeDocument/2006/relationships/slideLayout" Target="../slideLayouts/slideLayout2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2"/>
          </p:nvPr>
        </p:nvSpPr>
        <p:spPr>
          <a:xfrm>
            <a:off x="274702" y="2125662"/>
            <a:ext cx="9142098" cy="1524000"/>
          </a:xfrm>
        </p:spPr>
        <p:txBody>
          <a:bodyPr/>
          <a:lstStyle/>
          <a:p>
            <a:pPr>
              <a:lnSpc>
                <a:spcPct val="100000"/>
              </a:lnSpc>
            </a:pPr>
            <a:r>
              <a:rPr lang="uk-UA" b="1" dirty="0" smtClean="0">
                <a:solidFill>
                  <a:schemeClr val="bg1"/>
                </a:solidFill>
              </a:rPr>
              <a:t>Олександр </a:t>
            </a:r>
            <a:r>
              <a:rPr lang="uk-UA" b="1" dirty="0" err="1" smtClean="0">
                <a:solidFill>
                  <a:schemeClr val="bg1"/>
                </a:solidFill>
              </a:rPr>
              <a:t>Краковецький</a:t>
            </a:r>
            <a:endParaRPr lang="uk-UA" b="1" dirty="0" smtClean="0">
              <a:solidFill>
                <a:schemeClr val="bg1"/>
              </a:solidFill>
            </a:endParaRPr>
          </a:p>
          <a:p>
            <a:pPr>
              <a:lnSpc>
                <a:spcPct val="100000"/>
              </a:lnSpc>
            </a:pPr>
            <a:r>
              <a:rPr lang="uk-UA" sz="1800" dirty="0" smtClean="0">
                <a:solidFill>
                  <a:schemeClr val="bg1"/>
                </a:solidFill>
              </a:rPr>
              <a:t>Керівник</a:t>
            </a:r>
            <a:r>
              <a:rPr lang="en-US" sz="1800" dirty="0" smtClean="0">
                <a:solidFill>
                  <a:schemeClr val="bg1"/>
                </a:solidFill>
              </a:rPr>
              <a:t> </a:t>
            </a:r>
            <a:r>
              <a:rPr lang="en-US" sz="1800" dirty="0" err="1" smtClean="0">
                <a:solidFill>
                  <a:schemeClr val="bg1"/>
                </a:solidFill>
              </a:rPr>
              <a:t>DevRain</a:t>
            </a:r>
            <a:r>
              <a:rPr lang="en-US" sz="1800" dirty="0" smtClean="0">
                <a:solidFill>
                  <a:schemeClr val="bg1"/>
                </a:solidFill>
              </a:rPr>
              <a:t> </a:t>
            </a:r>
            <a:r>
              <a:rPr lang="en-US" sz="1800" dirty="0" smtClean="0">
                <a:solidFill>
                  <a:schemeClr val="bg1"/>
                </a:solidFill>
              </a:rPr>
              <a:t>Solutions</a:t>
            </a:r>
            <a:endParaRPr lang="uk-UA" sz="1800" dirty="0" smtClean="0">
              <a:solidFill>
                <a:schemeClr val="bg1"/>
              </a:solidFill>
            </a:endParaRPr>
          </a:p>
          <a:p>
            <a:pPr>
              <a:lnSpc>
                <a:spcPct val="100000"/>
              </a:lnSpc>
            </a:pPr>
            <a:r>
              <a:rPr lang="en-US" sz="1800" dirty="0" smtClean="0">
                <a:solidFill>
                  <a:schemeClr val="bg1"/>
                </a:solidFill>
                <a:hlinkClick r:id="rId3"/>
              </a:rPr>
              <a:t>alex.krakovetskiy@devrain.com</a:t>
            </a:r>
            <a:r>
              <a:rPr lang="en-US" sz="1800" dirty="0" smtClean="0">
                <a:solidFill>
                  <a:schemeClr val="bg1"/>
                </a:solidFill>
              </a:rPr>
              <a:t> </a:t>
            </a:r>
            <a:endParaRPr lang="en-US" sz="1800" dirty="0" smtClean="0">
              <a:solidFill>
                <a:schemeClr val="bg1"/>
              </a:solidFill>
            </a:endParaRPr>
          </a:p>
          <a:p>
            <a:pPr>
              <a:lnSpc>
                <a:spcPct val="100000"/>
              </a:lnSpc>
            </a:pPr>
            <a:r>
              <a:rPr lang="en-US" sz="1800" dirty="0" smtClean="0">
                <a:solidFill>
                  <a:schemeClr val="bg1"/>
                </a:solidFill>
                <a:hlinkClick r:id="rId4"/>
              </a:rPr>
              <a:t>fb.com/</a:t>
            </a:r>
            <a:r>
              <a:rPr lang="en-US" sz="1800" dirty="0" err="1" smtClean="0">
                <a:solidFill>
                  <a:schemeClr val="bg1"/>
                </a:solidFill>
                <a:hlinkClick r:id="rId4"/>
              </a:rPr>
              <a:t>alex.krakovetskiy</a:t>
            </a:r>
            <a:r>
              <a:rPr lang="en-US" sz="1800" dirty="0" smtClean="0">
                <a:solidFill>
                  <a:schemeClr val="bg1"/>
                </a:solidFill>
              </a:rPr>
              <a:t>  </a:t>
            </a:r>
            <a:endParaRPr lang="en-US" sz="1800" dirty="0">
              <a:solidFill>
                <a:schemeClr val="bg1"/>
              </a:solidFill>
            </a:endParaRPr>
          </a:p>
        </p:txBody>
      </p:sp>
      <p:sp>
        <p:nvSpPr>
          <p:cNvPr id="4" name="Title 3"/>
          <p:cNvSpPr>
            <a:spLocks/>
          </p:cNvSpPr>
          <p:nvPr/>
        </p:nvSpPr>
        <p:spPr>
          <a:xfrm>
            <a:off x="274702" y="373062"/>
            <a:ext cx="11887135" cy="1837298"/>
          </a:xfrm>
          <a:prstGeom prst="rect">
            <a:avLst/>
          </a:prstGeom>
        </p:spPr>
        <p:txBody>
          <a:bodyPr anchor="ctr"/>
          <a:lstStyle/>
          <a:p>
            <a:r>
              <a:rPr lang="uk-UA" sz="6000" dirty="0" smtClean="0">
                <a:solidFill>
                  <a:schemeClr val="bg1"/>
                </a:solidFill>
                <a:latin typeface="Segoe UI Light"/>
              </a:rPr>
              <a:t>«Розумні міста» або Як інновації змінюють міста</a:t>
            </a:r>
            <a:endParaRPr lang="en-US" sz="7200" dirty="0">
              <a:solidFill>
                <a:schemeClr val="bg1"/>
              </a:solidFill>
              <a:latin typeface="Segoe UI Light"/>
            </a:endParaRPr>
          </a:p>
        </p:txBody>
      </p:sp>
    </p:spTree>
    <p:extLst>
      <p:ext uri="{BB962C8B-B14F-4D97-AF65-F5344CB8AC3E}">
        <p14:creationId xmlns:p14="http://schemas.microsoft.com/office/powerpoint/2010/main" val="265066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p:cNvSpPr txBox="1">
            <a:spLocks/>
          </p:cNvSpPr>
          <p:nvPr/>
        </p:nvSpPr>
        <p:spPr>
          <a:xfrm>
            <a:off x="275481" y="209578"/>
            <a:ext cx="11885514" cy="1001685"/>
          </a:xfrm>
          <a:prstGeom prst="rect">
            <a:avLst/>
          </a:prstGeom>
        </p:spPr>
        <p:txBody>
          <a:bodyPr/>
          <a:lstStyle>
            <a:lvl1pPr algn="l" defTabSz="914377" rtl="0" eaLnBrk="1" latinLnBrk="0" hangingPunct="1">
              <a:lnSpc>
                <a:spcPct val="90000"/>
              </a:lnSpc>
              <a:spcBef>
                <a:spcPct val="0"/>
              </a:spcBef>
              <a:buNone/>
              <a:defRPr sz="4267" b="0" kern="1200">
                <a:gradFill>
                  <a:gsLst>
                    <a:gs pos="0">
                      <a:schemeClr val="accent1"/>
                    </a:gs>
                    <a:gs pos="100000">
                      <a:schemeClr val="accent1"/>
                    </a:gs>
                  </a:gsLst>
                  <a:lin ang="5400000" scaled="1"/>
                </a:gradFill>
                <a:latin typeface="+mj-lt"/>
                <a:ea typeface="+mj-ea"/>
                <a:cs typeface="+mj-cs"/>
              </a:defRPr>
            </a:lvl1pPr>
          </a:lstStyle>
          <a:p>
            <a:r>
              <a:rPr lang="en-US" sz="4080" dirty="0" err="1" smtClean="0">
                <a:gradFill>
                  <a:gsLst>
                    <a:gs pos="0">
                      <a:srgbClr val="0078D7"/>
                    </a:gs>
                    <a:gs pos="100000">
                      <a:srgbClr val="0078D7"/>
                    </a:gs>
                  </a:gsLst>
                  <a:lin ang="5400000" scaled="1"/>
                </a:gradFill>
              </a:rPr>
              <a:t>Yo</a:t>
            </a:r>
            <a:r>
              <a:rPr lang="en-US" sz="4080" dirty="0" smtClean="0">
                <a:gradFill>
                  <a:gsLst>
                    <a:gs pos="0">
                      <a:srgbClr val="0078D7"/>
                    </a:gs>
                    <a:gs pos="100000">
                      <a:srgbClr val="0078D7"/>
                    </a:gs>
                  </a:gsLst>
                  <a:lin ang="5400000" scaled="1"/>
                </a:gradFill>
              </a:rPr>
              <a:t>! + Red Alert</a:t>
            </a:r>
            <a:endParaRPr lang="en-US" sz="4080" dirty="0">
              <a:gradFill>
                <a:gsLst>
                  <a:gs pos="0">
                    <a:srgbClr val="00188F"/>
                  </a:gs>
                  <a:gs pos="100000">
                    <a:srgbClr val="00188F"/>
                  </a:gs>
                </a:gsLst>
                <a:lin ang="5400000" scaled="1"/>
              </a:gradFill>
            </a:endParaRPr>
          </a:p>
        </p:txBody>
      </p:sp>
      <p:sp>
        <p:nvSpPr>
          <p:cNvPr id="7" name="Rectangle 6"/>
          <p:cNvSpPr/>
          <p:nvPr/>
        </p:nvSpPr>
        <p:spPr>
          <a:xfrm>
            <a:off x="307041" y="789994"/>
            <a:ext cx="9561537" cy="374846"/>
          </a:xfrm>
          <a:prstGeom prst="rect">
            <a:avLst/>
          </a:prstGeom>
        </p:spPr>
        <p:txBody>
          <a:bodyPr wrap="square">
            <a:spAutoFit/>
          </a:bodyPr>
          <a:lstStyle/>
          <a:p>
            <a:r>
              <a:rPr lang="uk-UA" sz="1836" dirty="0" smtClean="0">
                <a:solidFill>
                  <a:srgbClr val="737373"/>
                </a:solidFill>
              </a:rPr>
              <a:t>Використання ІТ і військових технологій (Ізраїль) </a:t>
            </a:r>
            <a:endParaRPr lang="en-US" sz="1836" dirty="0">
              <a:solidFill>
                <a:srgbClr val="737373"/>
              </a:solidFill>
            </a:endParaRPr>
          </a:p>
        </p:txBody>
      </p:sp>
      <p:pic>
        <p:nvPicPr>
          <p:cNvPr id="3076" name="Picture 4" descr="http://cdn.timesofisrael.com/uploads/2014/07/red.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13037" y="1816100"/>
            <a:ext cx="8229600" cy="4733925"/>
          </a:xfrm>
          <a:prstGeom prst="rect">
            <a:avLst/>
          </a:prstGeom>
          <a:noFill/>
          <a:extLst>
            <a:ext uri="{909E8E84-426E-40DD-AFC4-6F175D3DCCD1}">
              <a14:hiddenFill xmlns:a14="http://schemas.microsoft.com/office/drawing/2010/main">
                <a:solidFill>
                  <a:srgbClr val="FFFFFF"/>
                </a:solidFill>
              </a14:hiddenFill>
            </a:ext>
          </a:extLst>
        </p:spPr>
      </p:pic>
      <p:sp>
        <p:nvSpPr>
          <p:cNvPr id="2" name="Text Placeholder 1"/>
          <p:cNvSpPr>
            <a:spLocks noGrp="1"/>
          </p:cNvSpPr>
          <p:nvPr>
            <p:ph type="body" sz="quarter" idx="11"/>
          </p:nvPr>
        </p:nvSpPr>
        <p:spPr/>
        <p:txBody>
          <a:bodyPr/>
          <a:lstStyle/>
          <a:p>
            <a:endParaRPr lang="en-US"/>
          </a:p>
        </p:txBody>
      </p:sp>
    </p:spTree>
    <p:extLst>
      <p:ext uri="{BB962C8B-B14F-4D97-AF65-F5344CB8AC3E}">
        <p14:creationId xmlns:p14="http://schemas.microsoft.com/office/powerpoint/2010/main" val="2155916965"/>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a:xfrm>
            <a:off x="279248" y="1668462"/>
            <a:ext cx="4872189" cy="5029200"/>
          </a:xfrm>
        </p:spPr>
        <p:txBody>
          <a:bodyPr/>
          <a:lstStyle/>
          <a:p>
            <a:pPr>
              <a:lnSpc>
                <a:spcPct val="100000"/>
              </a:lnSpc>
              <a:buFont typeface="Arial" panose="020B0604020202020204" pitchFamily="34" charset="0"/>
              <a:buChar char="•"/>
            </a:pPr>
            <a:r>
              <a:rPr lang="ru-RU" dirty="0" err="1">
                <a:solidFill>
                  <a:schemeClr val="tx1">
                    <a:lumMod val="75000"/>
                  </a:schemeClr>
                </a:solidFill>
              </a:rPr>
              <a:t>Кожен</a:t>
            </a:r>
            <a:r>
              <a:rPr lang="ru-RU" dirty="0">
                <a:solidFill>
                  <a:schemeClr val="tx1">
                    <a:lumMod val="75000"/>
                  </a:schemeClr>
                </a:solidFill>
              </a:rPr>
              <a:t> раз, коли </a:t>
            </a:r>
            <a:r>
              <a:rPr lang="ru-RU" dirty="0" smtClean="0">
                <a:solidFill>
                  <a:schemeClr val="tx1">
                    <a:lumMod val="75000"/>
                  </a:schemeClr>
                </a:solidFill>
              </a:rPr>
              <a:t>кров </a:t>
            </a:r>
            <a:r>
              <a:rPr lang="ru-RU" dirty="0" err="1">
                <a:solidFill>
                  <a:schemeClr val="tx1">
                    <a:lumMod val="75000"/>
                  </a:schemeClr>
                </a:solidFill>
              </a:rPr>
              <a:t>використовується</a:t>
            </a:r>
            <a:r>
              <a:rPr lang="ru-RU" dirty="0">
                <a:solidFill>
                  <a:schemeClr val="tx1">
                    <a:lumMod val="75000"/>
                  </a:schemeClr>
                </a:solidFill>
              </a:rPr>
              <a:t> для </a:t>
            </a:r>
            <a:r>
              <a:rPr lang="ru-RU" dirty="0" err="1">
                <a:solidFill>
                  <a:schemeClr val="tx1">
                    <a:lumMod val="75000"/>
                  </a:schemeClr>
                </a:solidFill>
              </a:rPr>
              <a:t>переливання</a:t>
            </a:r>
            <a:r>
              <a:rPr lang="ru-RU" dirty="0">
                <a:solidFill>
                  <a:schemeClr val="tx1">
                    <a:lumMod val="75000"/>
                  </a:schemeClr>
                </a:solidFill>
              </a:rPr>
              <a:t>, </a:t>
            </a:r>
            <a:r>
              <a:rPr lang="ru-RU" dirty="0" smtClean="0">
                <a:solidFill>
                  <a:schemeClr val="tx1">
                    <a:lumMod val="75000"/>
                  </a:schemeClr>
                </a:solidFill>
              </a:rPr>
              <a:t>донору автоматично </a:t>
            </a:r>
            <a:r>
              <a:rPr lang="ru-RU" dirty="0" err="1">
                <a:solidFill>
                  <a:schemeClr val="tx1">
                    <a:lumMod val="75000"/>
                  </a:schemeClr>
                </a:solidFill>
              </a:rPr>
              <a:t>висилається</a:t>
            </a:r>
            <a:r>
              <a:rPr lang="ru-RU" dirty="0">
                <a:solidFill>
                  <a:schemeClr val="tx1">
                    <a:lumMod val="75000"/>
                  </a:schemeClr>
                </a:solidFill>
              </a:rPr>
              <a:t> </a:t>
            </a:r>
            <a:r>
              <a:rPr lang="ru-RU" dirty="0" err="1">
                <a:solidFill>
                  <a:schemeClr val="tx1">
                    <a:lumMod val="75000"/>
                  </a:schemeClr>
                </a:solidFill>
              </a:rPr>
              <a:t>текстове</a:t>
            </a:r>
            <a:r>
              <a:rPr lang="ru-RU" dirty="0">
                <a:solidFill>
                  <a:schemeClr val="tx1">
                    <a:lumMod val="75000"/>
                  </a:schemeClr>
                </a:solidFill>
              </a:rPr>
              <a:t> </a:t>
            </a:r>
            <a:r>
              <a:rPr lang="ru-RU" dirty="0" err="1">
                <a:solidFill>
                  <a:schemeClr val="tx1">
                    <a:lumMod val="75000"/>
                  </a:schemeClr>
                </a:solidFill>
              </a:rPr>
              <a:t>повідомлення</a:t>
            </a:r>
            <a:r>
              <a:rPr lang="ru-RU" dirty="0">
                <a:solidFill>
                  <a:schemeClr val="tx1">
                    <a:lumMod val="75000"/>
                  </a:schemeClr>
                </a:solidFill>
              </a:rPr>
              <a:t> на </a:t>
            </a:r>
            <a:r>
              <a:rPr lang="ru-RU" dirty="0" err="1">
                <a:solidFill>
                  <a:schemeClr val="tx1">
                    <a:lumMod val="75000"/>
                  </a:schemeClr>
                </a:solidFill>
              </a:rPr>
              <a:t>мобільний</a:t>
            </a:r>
            <a:r>
              <a:rPr lang="ru-RU" dirty="0">
                <a:solidFill>
                  <a:schemeClr val="tx1">
                    <a:lumMod val="75000"/>
                  </a:schemeClr>
                </a:solidFill>
              </a:rPr>
              <a:t> телефон. </a:t>
            </a:r>
          </a:p>
          <a:p>
            <a:pPr>
              <a:lnSpc>
                <a:spcPct val="100000"/>
              </a:lnSpc>
              <a:buFont typeface="Arial" panose="020B0604020202020204" pitchFamily="34" charset="0"/>
              <a:buChar char="•"/>
            </a:pPr>
            <a:r>
              <a:rPr lang="ru-RU" dirty="0">
                <a:solidFill>
                  <a:schemeClr val="tx1">
                    <a:lumMod val="75000"/>
                  </a:schemeClr>
                </a:solidFill>
              </a:rPr>
              <a:t>Перше </a:t>
            </a:r>
            <a:r>
              <a:rPr lang="ru-RU" dirty="0" err="1">
                <a:solidFill>
                  <a:schemeClr val="tx1">
                    <a:lumMod val="75000"/>
                  </a:schemeClr>
                </a:solidFill>
              </a:rPr>
              <a:t>текстове</a:t>
            </a:r>
            <a:r>
              <a:rPr lang="ru-RU" dirty="0">
                <a:solidFill>
                  <a:schemeClr val="tx1">
                    <a:lumMod val="75000"/>
                  </a:schemeClr>
                </a:solidFill>
              </a:rPr>
              <a:t> </a:t>
            </a:r>
            <a:r>
              <a:rPr lang="ru-RU" dirty="0" err="1">
                <a:solidFill>
                  <a:schemeClr val="tx1">
                    <a:lumMod val="75000"/>
                  </a:schemeClr>
                </a:solidFill>
              </a:rPr>
              <a:t>повідомлення</a:t>
            </a:r>
            <a:r>
              <a:rPr lang="ru-RU" dirty="0">
                <a:solidFill>
                  <a:schemeClr val="tx1">
                    <a:lumMod val="75000"/>
                  </a:schemeClr>
                </a:solidFill>
              </a:rPr>
              <a:t> з </a:t>
            </a:r>
            <a:r>
              <a:rPr lang="ru-RU" dirty="0" err="1">
                <a:solidFill>
                  <a:schemeClr val="tx1">
                    <a:lumMod val="75000"/>
                  </a:schemeClr>
                </a:solidFill>
              </a:rPr>
              <a:t>вдячністю</a:t>
            </a:r>
            <a:r>
              <a:rPr lang="ru-RU" dirty="0">
                <a:solidFill>
                  <a:schemeClr val="tx1">
                    <a:lumMod val="75000"/>
                  </a:schemeClr>
                </a:solidFill>
              </a:rPr>
              <a:t> </a:t>
            </a:r>
            <a:r>
              <a:rPr lang="ru-RU" dirty="0" err="1">
                <a:solidFill>
                  <a:schemeClr val="tx1">
                    <a:lumMod val="75000"/>
                  </a:schemeClr>
                </a:solidFill>
              </a:rPr>
              <a:t>висилається</a:t>
            </a:r>
            <a:r>
              <a:rPr lang="ru-RU" dirty="0">
                <a:solidFill>
                  <a:schemeClr val="tx1">
                    <a:lumMod val="75000"/>
                  </a:schemeClr>
                </a:solidFill>
              </a:rPr>
              <a:t>, коли </a:t>
            </a:r>
            <a:r>
              <a:rPr lang="ru-RU" dirty="0" err="1">
                <a:solidFill>
                  <a:schemeClr val="tx1">
                    <a:lumMod val="75000"/>
                  </a:schemeClr>
                </a:solidFill>
              </a:rPr>
              <a:t>людина</a:t>
            </a:r>
            <a:r>
              <a:rPr lang="ru-RU" dirty="0">
                <a:solidFill>
                  <a:schemeClr val="tx1">
                    <a:lumMod val="75000"/>
                  </a:schemeClr>
                </a:solidFill>
              </a:rPr>
              <a:t> </a:t>
            </a:r>
            <a:r>
              <a:rPr lang="ru-RU" dirty="0" err="1">
                <a:solidFill>
                  <a:schemeClr val="tx1">
                    <a:lumMod val="75000"/>
                  </a:schemeClr>
                </a:solidFill>
              </a:rPr>
              <a:t>здає</a:t>
            </a:r>
            <a:r>
              <a:rPr lang="ru-RU" dirty="0">
                <a:solidFill>
                  <a:schemeClr val="tx1">
                    <a:lumMod val="75000"/>
                  </a:schemeClr>
                </a:solidFill>
              </a:rPr>
              <a:t> кров, а друге - коли вона реально </a:t>
            </a:r>
            <a:r>
              <a:rPr lang="ru-RU" dirty="0" err="1">
                <a:solidFill>
                  <a:schemeClr val="tx1">
                    <a:lumMod val="75000"/>
                  </a:schemeClr>
                </a:solidFill>
              </a:rPr>
              <a:t>використовується</a:t>
            </a:r>
            <a:r>
              <a:rPr lang="ru-RU" dirty="0">
                <a:solidFill>
                  <a:schemeClr val="tx1">
                    <a:lumMod val="75000"/>
                  </a:schemeClr>
                </a:solidFill>
              </a:rPr>
              <a:t>.</a:t>
            </a:r>
            <a:endParaRPr lang="uk-UA" dirty="0">
              <a:solidFill>
                <a:schemeClr val="tx1">
                  <a:lumMod val="75000"/>
                </a:schemeClr>
              </a:solidFill>
            </a:endParaRPr>
          </a:p>
        </p:txBody>
      </p:sp>
      <p:sp>
        <p:nvSpPr>
          <p:cNvPr id="6" name="Title 2"/>
          <p:cNvSpPr txBox="1">
            <a:spLocks/>
          </p:cNvSpPr>
          <p:nvPr/>
        </p:nvSpPr>
        <p:spPr>
          <a:xfrm>
            <a:off x="275481" y="209578"/>
            <a:ext cx="11885514" cy="1001685"/>
          </a:xfrm>
          <a:prstGeom prst="rect">
            <a:avLst/>
          </a:prstGeom>
        </p:spPr>
        <p:txBody>
          <a:bodyPr/>
          <a:lstStyle>
            <a:lvl1pPr algn="l" defTabSz="914377" rtl="0" eaLnBrk="1" latinLnBrk="0" hangingPunct="1">
              <a:lnSpc>
                <a:spcPct val="90000"/>
              </a:lnSpc>
              <a:spcBef>
                <a:spcPct val="0"/>
              </a:spcBef>
              <a:buNone/>
              <a:defRPr sz="4267" b="0" kern="1200">
                <a:gradFill>
                  <a:gsLst>
                    <a:gs pos="0">
                      <a:schemeClr val="accent1"/>
                    </a:gs>
                    <a:gs pos="100000">
                      <a:schemeClr val="accent1"/>
                    </a:gs>
                  </a:gsLst>
                  <a:lin ang="5400000" scaled="1"/>
                </a:gradFill>
                <a:latin typeface="+mj-lt"/>
                <a:ea typeface="+mj-ea"/>
                <a:cs typeface="+mj-cs"/>
              </a:defRPr>
            </a:lvl1pPr>
          </a:lstStyle>
          <a:p>
            <a:r>
              <a:rPr lang="ru-RU" sz="4080" dirty="0" smtClean="0">
                <a:gradFill>
                  <a:gsLst>
                    <a:gs pos="0">
                      <a:srgbClr val="0078D7"/>
                    </a:gs>
                    <a:gs pos="100000">
                      <a:srgbClr val="0078D7"/>
                    </a:gs>
                  </a:gsLst>
                  <a:lin ang="5400000" scaled="1"/>
                </a:gradFill>
              </a:rPr>
              <a:t>Медицина</a:t>
            </a:r>
            <a:endParaRPr lang="en-US" sz="4080" dirty="0">
              <a:gradFill>
                <a:gsLst>
                  <a:gs pos="0">
                    <a:srgbClr val="00188F"/>
                  </a:gs>
                  <a:gs pos="100000">
                    <a:srgbClr val="00188F"/>
                  </a:gs>
                </a:gsLst>
                <a:lin ang="5400000" scaled="1"/>
              </a:gradFill>
            </a:endParaRPr>
          </a:p>
        </p:txBody>
      </p:sp>
      <p:sp>
        <p:nvSpPr>
          <p:cNvPr id="7" name="Rectangle 6"/>
          <p:cNvSpPr/>
          <p:nvPr/>
        </p:nvSpPr>
        <p:spPr>
          <a:xfrm>
            <a:off x="307041" y="789994"/>
            <a:ext cx="9561537" cy="374846"/>
          </a:xfrm>
          <a:prstGeom prst="rect">
            <a:avLst/>
          </a:prstGeom>
        </p:spPr>
        <p:txBody>
          <a:bodyPr wrap="square">
            <a:spAutoFit/>
          </a:bodyPr>
          <a:lstStyle/>
          <a:p>
            <a:r>
              <a:rPr lang="uk-UA" sz="1836" dirty="0" smtClean="0">
                <a:solidFill>
                  <a:srgbClr val="737373"/>
                </a:solidFill>
              </a:rPr>
              <a:t>Розумні рішення для стимулювання донорства</a:t>
            </a:r>
            <a:r>
              <a:rPr lang="en-US" sz="1836" dirty="0" smtClean="0">
                <a:solidFill>
                  <a:srgbClr val="737373"/>
                </a:solidFill>
              </a:rPr>
              <a:t> (</a:t>
            </a:r>
            <a:r>
              <a:rPr lang="uk-UA" sz="1836" dirty="0" smtClean="0">
                <a:solidFill>
                  <a:srgbClr val="737373"/>
                </a:solidFill>
              </a:rPr>
              <a:t>Швеція)</a:t>
            </a:r>
            <a:endParaRPr lang="en-US" sz="1836" dirty="0">
              <a:solidFill>
                <a:srgbClr val="737373"/>
              </a:solidFill>
            </a:endParaRPr>
          </a:p>
        </p:txBody>
      </p:sp>
      <p:pic>
        <p:nvPicPr>
          <p:cNvPr id="3074" name="Picture 2" descr="https://habrastorage.org/files/8fd/fff/c29/8fdfffc293f44d85991135495260bbec.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10503" y="1363662"/>
            <a:ext cx="6667500" cy="5000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2076510"/>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a:xfrm>
            <a:off x="279248" y="1668462"/>
            <a:ext cx="5634189" cy="5029200"/>
          </a:xfrm>
        </p:spPr>
        <p:txBody>
          <a:bodyPr/>
          <a:lstStyle/>
          <a:p>
            <a:pPr marL="0" indent="0">
              <a:lnSpc>
                <a:spcPct val="100000"/>
              </a:lnSpc>
            </a:pPr>
            <a:r>
              <a:rPr lang="uk-UA" dirty="0">
                <a:solidFill>
                  <a:schemeClr val="tx1">
                    <a:lumMod val="75000"/>
                  </a:schemeClr>
                </a:solidFill>
              </a:rPr>
              <a:t>Донор</a:t>
            </a:r>
            <a:r>
              <a:rPr lang="en-US" dirty="0">
                <a:solidFill>
                  <a:schemeClr val="tx1">
                    <a:lumMod val="75000"/>
                  </a:schemeClr>
                </a:solidFill>
              </a:rPr>
              <a:t>UA - </a:t>
            </a:r>
            <a:r>
              <a:rPr lang="uk-UA" dirty="0">
                <a:solidFill>
                  <a:schemeClr val="tx1">
                    <a:lumMod val="75000"/>
                  </a:schemeClr>
                </a:solidFill>
              </a:rPr>
              <a:t>один із проектів "Асоціації молодих донорів України", уособлює собою єдину всеукраїнську автоматизовану базу донорів, що сприяє розвитку донорського руху. </a:t>
            </a:r>
            <a:endParaRPr lang="uk-UA" dirty="0" smtClean="0">
              <a:solidFill>
                <a:schemeClr val="tx1">
                  <a:lumMod val="75000"/>
                </a:schemeClr>
              </a:solidFill>
            </a:endParaRPr>
          </a:p>
          <a:p>
            <a:pPr marL="0" indent="0">
              <a:lnSpc>
                <a:spcPct val="100000"/>
              </a:lnSpc>
            </a:pPr>
            <a:r>
              <a:rPr lang="uk-UA" dirty="0" smtClean="0">
                <a:solidFill>
                  <a:schemeClr val="tx1">
                    <a:lumMod val="75000"/>
                  </a:schemeClr>
                </a:solidFill>
              </a:rPr>
              <a:t>Проект </a:t>
            </a:r>
            <a:r>
              <a:rPr lang="uk-UA" dirty="0">
                <a:solidFill>
                  <a:schemeClr val="tx1">
                    <a:lumMod val="75000"/>
                  </a:schemeClr>
                </a:solidFill>
              </a:rPr>
              <a:t>спрямований на координацію донорів крові та пропаганду безоплатного донорства в </a:t>
            </a:r>
            <a:r>
              <a:rPr lang="uk-UA" dirty="0" smtClean="0">
                <a:solidFill>
                  <a:schemeClr val="tx1">
                    <a:lumMod val="75000"/>
                  </a:schemeClr>
                </a:solidFill>
              </a:rPr>
              <a:t>Україні. За допомогою розробленої автоматизованої системи ми маємо змогу знаходити донорів не за дні, а години. </a:t>
            </a:r>
            <a:endParaRPr lang="uk-UA" dirty="0">
              <a:solidFill>
                <a:schemeClr val="tx1">
                  <a:lumMod val="75000"/>
                </a:schemeClr>
              </a:solidFill>
            </a:endParaRPr>
          </a:p>
        </p:txBody>
      </p:sp>
      <p:sp>
        <p:nvSpPr>
          <p:cNvPr id="6" name="Title 2"/>
          <p:cNvSpPr txBox="1">
            <a:spLocks/>
          </p:cNvSpPr>
          <p:nvPr/>
        </p:nvSpPr>
        <p:spPr>
          <a:xfrm>
            <a:off x="275481" y="209578"/>
            <a:ext cx="11885514" cy="1001685"/>
          </a:xfrm>
          <a:prstGeom prst="rect">
            <a:avLst/>
          </a:prstGeom>
        </p:spPr>
        <p:txBody>
          <a:bodyPr/>
          <a:lstStyle>
            <a:lvl1pPr algn="l" defTabSz="914377" rtl="0" eaLnBrk="1" latinLnBrk="0" hangingPunct="1">
              <a:lnSpc>
                <a:spcPct val="90000"/>
              </a:lnSpc>
              <a:spcBef>
                <a:spcPct val="0"/>
              </a:spcBef>
              <a:buNone/>
              <a:defRPr sz="4267" b="0" kern="1200">
                <a:gradFill>
                  <a:gsLst>
                    <a:gs pos="0">
                      <a:schemeClr val="accent1"/>
                    </a:gs>
                    <a:gs pos="100000">
                      <a:schemeClr val="accent1"/>
                    </a:gs>
                  </a:gsLst>
                  <a:lin ang="5400000" scaled="1"/>
                </a:gradFill>
                <a:latin typeface="+mj-lt"/>
                <a:ea typeface="+mj-ea"/>
                <a:cs typeface="+mj-cs"/>
              </a:defRPr>
            </a:lvl1pPr>
          </a:lstStyle>
          <a:p>
            <a:r>
              <a:rPr lang="ru-RU" sz="4080" dirty="0" smtClean="0">
                <a:gradFill>
                  <a:gsLst>
                    <a:gs pos="0">
                      <a:srgbClr val="0078D7"/>
                    </a:gs>
                    <a:gs pos="100000">
                      <a:srgbClr val="0078D7"/>
                    </a:gs>
                  </a:gsLst>
                  <a:lin ang="5400000" scaled="1"/>
                </a:gradFill>
              </a:rPr>
              <a:t>Донор</a:t>
            </a:r>
            <a:r>
              <a:rPr lang="en-US" sz="4080" dirty="0" smtClean="0">
                <a:gradFill>
                  <a:gsLst>
                    <a:gs pos="0">
                      <a:srgbClr val="0078D7"/>
                    </a:gs>
                    <a:gs pos="100000">
                      <a:srgbClr val="0078D7"/>
                    </a:gs>
                  </a:gsLst>
                  <a:lin ang="5400000" scaled="1"/>
                </a:gradFill>
              </a:rPr>
              <a:t>UA</a:t>
            </a:r>
            <a:endParaRPr lang="en-US" sz="4080" dirty="0">
              <a:gradFill>
                <a:gsLst>
                  <a:gs pos="0">
                    <a:srgbClr val="00188F"/>
                  </a:gs>
                  <a:gs pos="100000">
                    <a:srgbClr val="00188F"/>
                  </a:gs>
                </a:gsLst>
                <a:lin ang="5400000" scaled="1"/>
              </a:gradFill>
            </a:endParaRPr>
          </a:p>
        </p:txBody>
      </p:sp>
      <p:sp>
        <p:nvSpPr>
          <p:cNvPr id="7" name="Rectangle 6"/>
          <p:cNvSpPr/>
          <p:nvPr/>
        </p:nvSpPr>
        <p:spPr>
          <a:xfrm>
            <a:off x="307041" y="789994"/>
            <a:ext cx="9561537" cy="374846"/>
          </a:xfrm>
          <a:prstGeom prst="rect">
            <a:avLst/>
          </a:prstGeom>
        </p:spPr>
        <p:txBody>
          <a:bodyPr wrap="square">
            <a:spAutoFit/>
          </a:bodyPr>
          <a:lstStyle/>
          <a:p>
            <a:r>
              <a:rPr lang="uk-UA" sz="1836" dirty="0" smtClean="0">
                <a:solidFill>
                  <a:srgbClr val="737373"/>
                </a:solidFill>
              </a:rPr>
              <a:t>Автоматизована система пошуку донорів </a:t>
            </a:r>
            <a:r>
              <a:rPr lang="uk-UA" sz="1836" dirty="0">
                <a:solidFill>
                  <a:srgbClr val="737373"/>
                </a:solidFill>
              </a:rPr>
              <a:t>(</a:t>
            </a:r>
            <a:r>
              <a:rPr lang="uk-UA" sz="1836" dirty="0" smtClean="0">
                <a:solidFill>
                  <a:srgbClr val="737373"/>
                </a:solidFill>
              </a:rPr>
              <a:t>Україна)</a:t>
            </a:r>
            <a:endParaRPr lang="en-US" sz="1836" dirty="0">
              <a:solidFill>
                <a:srgbClr val="737373"/>
              </a:solidFill>
            </a:endParaRPr>
          </a:p>
        </p:txBody>
      </p:sp>
      <p:pic>
        <p:nvPicPr>
          <p:cNvPr id="4098" name="Picture 2" descr="https://donor.ua/Content/Images/logo-colore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04037" y="2506662"/>
            <a:ext cx="4200525" cy="9525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4"/>
          <a:stretch>
            <a:fillRect/>
          </a:stretch>
        </p:blipFill>
        <p:spPr>
          <a:xfrm>
            <a:off x="6523037" y="3756746"/>
            <a:ext cx="5603125" cy="2940916"/>
          </a:xfrm>
          <a:prstGeom prst="rect">
            <a:avLst/>
          </a:prstGeom>
        </p:spPr>
      </p:pic>
    </p:spTree>
    <p:extLst>
      <p:ext uri="{BB962C8B-B14F-4D97-AF65-F5344CB8AC3E}">
        <p14:creationId xmlns:p14="http://schemas.microsoft.com/office/powerpoint/2010/main" val="2545725116"/>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p:cNvSpPr txBox="1">
            <a:spLocks/>
          </p:cNvSpPr>
          <p:nvPr/>
        </p:nvSpPr>
        <p:spPr>
          <a:xfrm>
            <a:off x="1417637" y="1439862"/>
            <a:ext cx="9677400" cy="1981200"/>
          </a:xfrm>
          <a:prstGeom prst="rect">
            <a:avLst/>
          </a:prstGeom>
        </p:spPr>
        <p:txBody>
          <a:bodyPr/>
          <a:lstStyle>
            <a:lvl1pPr algn="l" defTabSz="914377" rtl="0" eaLnBrk="1" latinLnBrk="0" hangingPunct="1">
              <a:lnSpc>
                <a:spcPct val="90000"/>
              </a:lnSpc>
              <a:spcBef>
                <a:spcPct val="0"/>
              </a:spcBef>
              <a:buNone/>
              <a:defRPr sz="4267" b="0" kern="1200">
                <a:gradFill>
                  <a:gsLst>
                    <a:gs pos="0">
                      <a:schemeClr val="accent1"/>
                    </a:gs>
                    <a:gs pos="100000">
                      <a:schemeClr val="accent1"/>
                    </a:gs>
                  </a:gsLst>
                  <a:lin ang="5400000" scaled="1"/>
                </a:gradFill>
                <a:latin typeface="+mj-lt"/>
                <a:ea typeface="+mj-ea"/>
                <a:cs typeface="+mj-cs"/>
              </a:defRPr>
            </a:lvl1pPr>
          </a:lstStyle>
          <a:p>
            <a:r>
              <a:rPr lang="ru-RU" sz="5400" dirty="0" smtClean="0">
                <a:gradFill>
                  <a:gsLst>
                    <a:gs pos="0">
                      <a:srgbClr val="0078D7"/>
                    </a:gs>
                    <a:gs pos="100000">
                      <a:srgbClr val="0078D7"/>
                    </a:gs>
                  </a:gsLst>
                  <a:lin ang="5400000" scaled="1"/>
                </a:gradFill>
              </a:rPr>
              <a:t>Яке </a:t>
            </a:r>
            <a:r>
              <a:rPr lang="ru-RU" sz="5400" dirty="0" err="1" smtClean="0">
                <a:gradFill>
                  <a:gsLst>
                    <a:gs pos="0">
                      <a:srgbClr val="0078D7"/>
                    </a:gs>
                    <a:gs pos="100000">
                      <a:srgbClr val="0078D7"/>
                    </a:gs>
                  </a:gsLst>
                  <a:lin ang="5400000" scaled="1"/>
                </a:gradFill>
              </a:rPr>
              <a:t>місто</a:t>
            </a:r>
            <a:r>
              <a:rPr lang="ru-RU" sz="5400" dirty="0" smtClean="0">
                <a:gradFill>
                  <a:gsLst>
                    <a:gs pos="0">
                      <a:srgbClr val="0078D7"/>
                    </a:gs>
                    <a:gs pos="100000">
                      <a:srgbClr val="0078D7"/>
                    </a:gs>
                  </a:gsLst>
                  <a:lin ang="5400000" scaled="1"/>
                </a:gradFill>
              </a:rPr>
              <a:t> </a:t>
            </a:r>
            <a:r>
              <a:rPr lang="ru-RU" sz="5400" dirty="0" smtClean="0">
                <a:gradFill>
                  <a:gsLst>
                    <a:gs pos="0">
                      <a:srgbClr val="0078D7"/>
                    </a:gs>
                    <a:gs pos="100000">
                      <a:srgbClr val="0078D7"/>
                    </a:gs>
                  </a:gsLst>
                  <a:lin ang="5400000" scaled="1"/>
                </a:gradFill>
              </a:rPr>
              <a:t>є самим </a:t>
            </a:r>
            <a:r>
              <a:rPr lang="ru-RU" sz="5400" dirty="0" err="1" smtClean="0">
                <a:gradFill>
                  <a:gsLst>
                    <a:gs pos="0">
                      <a:srgbClr val="0078D7"/>
                    </a:gs>
                    <a:gs pos="100000">
                      <a:srgbClr val="0078D7"/>
                    </a:gs>
                  </a:gsLst>
                  <a:lin ang="5400000" scaled="1"/>
                </a:gradFill>
              </a:rPr>
              <a:t>інноваційним</a:t>
            </a:r>
            <a:r>
              <a:rPr lang="ru-RU" sz="5400" dirty="0" smtClean="0">
                <a:gradFill>
                  <a:gsLst>
                    <a:gs pos="0">
                      <a:srgbClr val="0078D7"/>
                    </a:gs>
                    <a:gs pos="100000">
                      <a:srgbClr val="0078D7"/>
                    </a:gs>
                  </a:gsLst>
                  <a:lin ang="5400000" scaled="1"/>
                </a:gradFill>
              </a:rPr>
              <a:t> та </a:t>
            </a:r>
            <a:r>
              <a:rPr lang="ru-RU" sz="5400" dirty="0" err="1" smtClean="0">
                <a:gradFill>
                  <a:gsLst>
                    <a:gs pos="0">
                      <a:srgbClr val="0078D7"/>
                    </a:gs>
                    <a:gs pos="100000">
                      <a:srgbClr val="0078D7"/>
                    </a:gs>
                  </a:gsLst>
                  <a:lin ang="5400000" scaled="1"/>
                </a:gradFill>
              </a:rPr>
              <a:t>найкомфортнішим</a:t>
            </a:r>
            <a:r>
              <a:rPr lang="ru-RU" sz="5400" dirty="0" smtClean="0">
                <a:gradFill>
                  <a:gsLst>
                    <a:gs pos="0">
                      <a:srgbClr val="0078D7"/>
                    </a:gs>
                    <a:gs pos="100000">
                      <a:srgbClr val="0078D7"/>
                    </a:gs>
                  </a:gsLst>
                  <a:lin ang="5400000" scaled="1"/>
                </a:gradFill>
              </a:rPr>
              <a:t> для </a:t>
            </a:r>
            <a:r>
              <a:rPr lang="ru-RU" sz="5400" dirty="0" err="1" smtClean="0">
                <a:gradFill>
                  <a:gsLst>
                    <a:gs pos="0">
                      <a:srgbClr val="0078D7"/>
                    </a:gs>
                    <a:gs pos="100000">
                      <a:srgbClr val="0078D7"/>
                    </a:gs>
                  </a:gsLst>
                  <a:lin ang="5400000" scaled="1"/>
                </a:gradFill>
              </a:rPr>
              <a:t>життя</a:t>
            </a:r>
            <a:r>
              <a:rPr lang="ru-RU" sz="5400" dirty="0" smtClean="0">
                <a:gradFill>
                  <a:gsLst>
                    <a:gs pos="0">
                      <a:srgbClr val="0078D7"/>
                    </a:gs>
                    <a:gs pos="100000">
                      <a:srgbClr val="0078D7"/>
                    </a:gs>
                  </a:gsLst>
                  <a:lin ang="5400000" scaled="1"/>
                </a:gradFill>
              </a:rPr>
              <a:t> </a:t>
            </a:r>
            <a:r>
              <a:rPr lang="ru-RU" sz="5400" dirty="0" smtClean="0">
                <a:gradFill>
                  <a:gsLst>
                    <a:gs pos="0">
                      <a:srgbClr val="0078D7"/>
                    </a:gs>
                    <a:gs pos="100000">
                      <a:srgbClr val="0078D7"/>
                    </a:gs>
                  </a:gsLst>
                  <a:lin ang="5400000" scaled="1"/>
                </a:gradFill>
              </a:rPr>
              <a:t>в </a:t>
            </a:r>
            <a:r>
              <a:rPr lang="ru-RU" sz="5400" dirty="0" err="1" smtClean="0">
                <a:gradFill>
                  <a:gsLst>
                    <a:gs pos="0">
                      <a:srgbClr val="0078D7"/>
                    </a:gs>
                    <a:gs pos="100000">
                      <a:srgbClr val="0078D7"/>
                    </a:gs>
                  </a:gsLst>
                  <a:lin ang="5400000" scaled="1"/>
                </a:gradFill>
              </a:rPr>
              <a:t>Україні</a:t>
            </a:r>
            <a:r>
              <a:rPr lang="ru-RU" sz="5400" dirty="0" smtClean="0">
                <a:gradFill>
                  <a:gsLst>
                    <a:gs pos="0">
                      <a:srgbClr val="0078D7"/>
                    </a:gs>
                    <a:gs pos="100000">
                      <a:srgbClr val="0078D7"/>
                    </a:gs>
                  </a:gsLst>
                  <a:lin ang="5400000" scaled="1"/>
                </a:gradFill>
              </a:rPr>
              <a:t>?</a:t>
            </a:r>
            <a:r>
              <a:rPr lang="en-US" sz="5400" dirty="0" smtClean="0">
                <a:gradFill>
                  <a:gsLst>
                    <a:gs pos="0">
                      <a:srgbClr val="00188F"/>
                    </a:gs>
                    <a:gs pos="100000">
                      <a:srgbClr val="00188F"/>
                    </a:gs>
                  </a:gsLst>
                  <a:lin ang="5400000" scaled="1"/>
                </a:gradFill>
                <a:hlinkClick r:id="rId3"/>
              </a:rPr>
              <a:t> </a:t>
            </a:r>
            <a:endParaRPr lang="ru-RU" sz="5400" dirty="0" smtClean="0">
              <a:gradFill>
                <a:gsLst>
                  <a:gs pos="0">
                    <a:srgbClr val="0078D7"/>
                  </a:gs>
                  <a:gs pos="100000">
                    <a:srgbClr val="0078D7"/>
                  </a:gs>
                </a:gsLst>
                <a:lin ang="5400000" scaled="1"/>
              </a:gradFill>
            </a:endParaRPr>
          </a:p>
        </p:txBody>
      </p:sp>
      <p:sp>
        <p:nvSpPr>
          <p:cNvPr id="2" name="Rectangle 1"/>
          <p:cNvSpPr/>
          <p:nvPr/>
        </p:nvSpPr>
        <p:spPr>
          <a:xfrm>
            <a:off x="1417637" y="4487862"/>
            <a:ext cx="7358105" cy="461665"/>
          </a:xfrm>
          <a:prstGeom prst="rect">
            <a:avLst/>
          </a:prstGeom>
        </p:spPr>
        <p:txBody>
          <a:bodyPr wrap="none">
            <a:spAutoFit/>
          </a:bodyPr>
          <a:lstStyle/>
          <a:p>
            <a:r>
              <a:rPr lang="en-US" sz="2400" dirty="0">
                <a:gradFill>
                  <a:gsLst>
                    <a:gs pos="0">
                      <a:srgbClr val="00188F"/>
                    </a:gs>
                    <a:gs pos="100000">
                      <a:srgbClr val="00188F"/>
                    </a:gs>
                  </a:gsLst>
                  <a:lin ang="5400000" scaled="1"/>
                </a:gradFill>
                <a:hlinkClick r:id="rId3"/>
              </a:rPr>
              <a:t>https://www.youtube.com/watch?v=8tQwWmu4Ngc</a:t>
            </a:r>
            <a:r>
              <a:rPr lang="uk-UA" sz="2400" dirty="0">
                <a:gradFill>
                  <a:gsLst>
                    <a:gs pos="0">
                      <a:srgbClr val="00188F"/>
                    </a:gs>
                    <a:gs pos="100000">
                      <a:srgbClr val="00188F"/>
                    </a:gs>
                  </a:gsLst>
                  <a:lin ang="5400000" scaled="1"/>
                </a:gradFill>
              </a:rPr>
              <a:t> </a:t>
            </a:r>
            <a:endParaRPr lang="en-US" sz="2400" dirty="0">
              <a:gradFill>
                <a:gsLst>
                  <a:gs pos="0">
                    <a:srgbClr val="00188F"/>
                  </a:gs>
                  <a:gs pos="100000">
                    <a:srgbClr val="00188F"/>
                  </a:gs>
                </a:gsLst>
                <a:lin ang="5400000" scaled="1"/>
              </a:gradFill>
            </a:endParaRPr>
          </a:p>
        </p:txBody>
      </p:sp>
    </p:spTree>
    <p:extLst>
      <p:ext uri="{BB962C8B-B14F-4D97-AF65-F5344CB8AC3E}">
        <p14:creationId xmlns:p14="http://schemas.microsoft.com/office/powerpoint/2010/main" val="32207532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1000"/>
                                        <p:tgtEl>
                                          <p:spTgt spid="2"/>
                                        </p:tgtEl>
                                      </p:cBhvr>
                                    </p:animEffect>
                                    <p:anim calcmode="lin" valueType="num">
                                      <p:cBhvr>
                                        <p:cTn id="15" dur="1000" fill="hold"/>
                                        <p:tgtEl>
                                          <p:spTgt spid="2"/>
                                        </p:tgtEl>
                                        <p:attrNameLst>
                                          <p:attrName>ppt_x</p:attrName>
                                        </p:attrNameLst>
                                      </p:cBhvr>
                                      <p:tavLst>
                                        <p:tav tm="0">
                                          <p:val>
                                            <p:strVal val="#ppt_x"/>
                                          </p:val>
                                        </p:tav>
                                        <p:tav tm="100000">
                                          <p:val>
                                            <p:strVal val="#ppt_x"/>
                                          </p:val>
                                        </p:tav>
                                      </p:tavLst>
                                    </p:anim>
                                    <p:anim calcmode="lin" valueType="num">
                                      <p:cBhvr>
                                        <p:cTn id="16"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a:xfrm>
            <a:off x="2636837" y="982662"/>
            <a:ext cx="9368699" cy="5029200"/>
          </a:xfrm>
        </p:spPr>
        <p:txBody>
          <a:bodyPr/>
          <a:lstStyle/>
          <a:p>
            <a:pPr marL="571500" indent="-571500">
              <a:lnSpc>
                <a:spcPct val="100000"/>
              </a:lnSpc>
              <a:buFont typeface="Arial" panose="020B0604020202020204" pitchFamily="34" charset="0"/>
              <a:buChar char="•"/>
            </a:pPr>
            <a:r>
              <a:rPr lang="uk-UA" sz="3600" dirty="0" smtClean="0"/>
              <a:t>Вже зараз конкуренція відбувається не між країнами, а між містами.</a:t>
            </a:r>
            <a:r>
              <a:rPr lang="uk-UA" sz="3600" dirty="0" smtClean="0">
                <a:solidFill>
                  <a:schemeClr val="tx1">
                    <a:lumMod val="75000"/>
                  </a:schemeClr>
                </a:solidFill>
              </a:rPr>
              <a:t> Конкуренція відбувається не між Великобританією та Іспанією, а між Лондоном і Барселоною, Львовом та Києвом, Краковом та Вроцлавом. </a:t>
            </a:r>
          </a:p>
          <a:p>
            <a:pPr marL="571500" indent="-571500">
              <a:lnSpc>
                <a:spcPct val="100000"/>
              </a:lnSpc>
              <a:buFont typeface="Arial" panose="020B0604020202020204" pitchFamily="34" charset="0"/>
              <a:buChar char="•"/>
            </a:pPr>
            <a:r>
              <a:rPr lang="uk-UA" sz="3600" dirty="0" smtClean="0">
                <a:solidFill>
                  <a:schemeClr val="tx1">
                    <a:lumMod val="75000"/>
                  </a:schemeClr>
                </a:solidFill>
              </a:rPr>
              <a:t>В «розумних» містах конкуренція відбувається не за ресурси, а в першу чергу, за людський капітал.</a:t>
            </a:r>
          </a:p>
          <a:p>
            <a:pPr marL="571500" indent="-571500">
              <a:lnSpc>
                <a:spcPct val="100000"/>
              </a:lnSpc>
              <a:buFont typeface="Arial" panose="020B0604020202020204" pitchFamily="34" charset="0"/>
              <a:buChar char="•"/>
            </a:pPr>
            <a:endParaRPr lang="en-US" sz="3600" dirty="0" smtClean="0">
              <a:solidFill>
                <a:schemeClr val="tx1">
                  <a:lumMod val="75000"/>
                </a:schemeClr>
              </a:solidFill>
            </a:endParaRPr>
          </a:p>
        </p:txBody>
      </p:sp>
    </p:spTree>
    <p:extLst>
      <p:ext uri="{BB962C8B-B14F-4D97-AF65-F5344CB8AC3E}">
        <p14:creationId xmlns:p14="http://schemas.microsoft.com/office/powerpoint/2010/main" val="39334389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p:cNvSpPr txBox="1">
            <a:spLocks/>
          </p:cNvSpPr>
          <p:nvPr/>
        </p:nvSpPr>
        <p:spPr>
          <a:xfrm>
            <a:off x="2636837" y="2201862"/>
            <a:ext cx="8458200" cy="1001685"/>
          </a:xfrm>
          <a:prstGeom prst="rect">
            <a:avLst/>
          </a:prstGeom>
        </p:spPr>
        <p:txBody>
          <a:bodyPr/>
          <a:lstStyle>
            <a:lvl1pPr algn="l" defTabSz="914377" rtl="0" eaLnBrk="1" latinLnBrk="0" hangingPunct="1">
              <a:lnSpc>
                <a:spcPct val="90000"/>
              </a:lnSpc>
              <a:spcBef>
                <a:spcPct val="0"/>
              </a:spcBef>
              <a:buNone/>
              <a:defRPr sz="4267" b="0" kern="1200">
                <a:gradFill>
                  <a:gsLst>
                    <a:gs pos="0">
                      <a:schemeClr val="accent1"/>
                    </a:gs>
                    <a:gs pos="100000">
                      <a:schemeClr val="accent1"/>
                    </a:gs>
                  </a:gsLst>
                  <a:lin ang="5400000" scaled="1"/>
                </a:gradFill>
                <a:latin typeface="+mj-lt"/>
                <a:ea typeface="+mj-ea"/>
                <a:cs typeface="+mj-cs"/>
              </a:defRPr>
            </a:lvl1pPr>
          </a:lstStyle>
          <a:p>
            <a:r>
              <a:rPr lang="uk-UA" sz="5400" dirty="0" smtClean="0">
                <a:gradFill>
                  <a:gsLst>
                    <a:gs pos="0">
                      <a:srgbClr val="0078D7"/>
                    </a:gs>
                    <a:gs pos="100000">
                      <a:srgbClr val="0078D7"/>
                    </a:gs>
                  </a:gsLst>
                  <a:lin ang="5400000" scaled="1"/>
                </a:gradFill>
              </a:rPr>
              <a:t>Чому ми сьогодні говоримо про розумні міста?</a:t>
            </a:r>
            <a:endParaRPr lang="en-US" sz="5400" dirty="0">
              <a:gradFill>
                <a:gsLst>
                  <a:gs pos="0">
                    <a:srgbClr val="00188F"/>
                  </a:gs>
                  <a:gs pos="100000">
                    <a:srgbClr val="00188F"/>
                  </a:gs>
                </a:gsLst>
                <a:lin ang="5400000" scaled="1"/>
              </a:gradFill>
            </a:endParaRPr>
          </a:p>
        </p:txBody>
      </p:sp>
    </p:spTree>
    <p:extLst>
      <p:ext uri="{BB962C8B-B14F-4D97-AF65-F5344CB8AC3E}">
        <p14:creationId xmlns:p14="http://schemas.microsoft.com/office/powerpoint/2010/main" val="4272261720"/>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a:xfrm>
            <a:off x="2636837" y="525462"/>
            <a:ext cx="9368699" cy="5029200"/>
          </a:xfrm>
        </p:spPr>
        <p:txBody>
          <a:bodyPr/>
          <a:lstStyle/>
          <a:p>
            <a:pPr marL="571500" indent="-571500">
              <a:lnSpc>
                <a:spcPct val="100000"/>
              </a:lnSpc>
              <a:buFont typeface="Arial" panose="020B0604020202020204" pitchFamily="34" charset="0"/>
              <a:buChar char="•"/>
            </a:pPr>
            <a:r>
              <a:rPr lang="uk-UA" sz="3600" dirty="0" smtClean="0"/>
              <a:t>Розумні міста можна порівняти з бізнесом: більш конкурентні міста приваблюють найталановитіших людей, так само кращі компанії приваблюють кращих співробітників.</a:t>
            </a:r>
          </a:p>
          <a:p>
            <a:pPr marL="571500" indent="-571500">
              <a:lnSpc>
                <a:spcPct val="100000"/>
              </a:lnSpc>
              <a:buFont typeface="Arial" panose="020B0604020202020204" pitchFamily="34" charset="0"/>
              <a:buChar char="•"/>
            </a:pPr>
            <a:r>
              <a:rPr lang="uk-UA" sz="3600" dirty="0" smtClean="0"/>
              <a:t>За статистикою в кризові періоди у висококваліфікованих співробітників зарплати зростають. Саме тому потрібно підвищувати власну ефективність та професіоналізм. </a:t>
            </a:r>
            <a:endParaRPr lang="en-US" sz="3600" dirty="0" smtClean="0">
              <a:solidFill>
                <a:schemeClr val="tx1">
                  <a:lumMod val="75000"/>
                </a:schemeClr>
              </a:solidFill>
            </a:endParaRPr>
          </a:p>
        </p:txBody>
      </p:sp>
    </p:spTree>
    <p:extLst>
      <p:ext uri="{BB962C8B-B14F-4D97-AF65-F5344CB8AC3E}">
        <p14:creationId xmlns:p14="http://schemas.microsoft.com/office/powerpoint/2010/main" val="4534923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p:cNvSpPr txBox="1">
            <a:spLocks/>
          </p:cNvSpPr>
          <p:nvPr/>
        </p:nvSpPr>
        <p:spPr>
          <a:xfrm>
            <a:off x="2636837" y="2201862"/>
            <a:ext cx="8458200" cy="1001685"/>
          </a:xfrm>
          <a:prstGeom prst="rect">
            <a:avLst/>
          </a:prstGeom>
        </p:spPr>
        <p:txBody>
          <a:bodyPr/>
          <a:lstStyle>
            <a:lvl1pPr algn="l" defTabSz="914377" rtl="0" eaLnBrk="1" latinLnBrk="0" hangingPunct="1">
              <a:lnSpc>
                <a:spcPct val="90000"/>
              </a:lnSpc>
              <a:spcBef>
                <a:spcPct val="0"/>
              </a:spcBef>
              <a:buNone/>
              <a:defRPr sz="4267" b="0" kern="1200">
                <a:gradFill>
                  <a:gsLst>
                    <a:gs pos="0">
                      <a:schemeClr val="accent1"/>
                    </a:gs>
                    <a:gs pos="100000">
                      <a:schemeClr val="accent1"/>
                    </a:gs>
                  </a:gsLst>
                  <a:lin ang="5400000" scaled="1"/>
                </a:gradFill>
                <a:latin typeface="+mj-lt"/>
                <a:ea typeface="+mj-ea"/>
                <a:cs typeface="+mj-cs"/>
              </a:defRPr>
            </a:lvl1pPr>
          </a:lstStyle>
          <a:p>
            <a:r>
              <a:rPr lang="ru-RU" sz="5400" dirty="0">
                <a:gradFill>
                  <a:gsLst>
                    <a:gs pos="0">
                      <a:srgbClr val="0078D7"/>
                    </a:gs>
                    <a:gs pos="100000">
                      <a:srgbClr val="0078D7"/>
                    </a:gs>
                  </a:gsLst>
                  <a:lin ang="5400000" scaled="1"/>
                </a:gradFill>
              </a:rPr>
              <a:t>І</a:t>
            </a:r>
            <a:r>
              <a:rPr lang="ru-RU" sz="5400" dirty="0" smtClean="0">
                <a:gradFill>
                  <a:gsLst>
                    <a:gs pos="0">
                      <a:srgbClr val="0078D7"/>
                    </a:gs>
                    <a:gs pos="100000">
                      <a:srgbClr val="0078D7"/>
                    </a:gs>
                  </a:gsLst>
                  <a:lin ang="5400000" scaled="1"/>
                </a:gradFill>
              </a:rPr>
              <a:t> </a:t>
            </a:r>
            <a:r>
              <a:rPr lang="ru-RU" sz="5400" dirty="0" err="1">
                <a:gradFill>
                  <a:gsLst>
                    <a:gs pos="0">
                      <a:srgbClr val="0078D7"/>
                    </a:gs>
                    <a:gs pos="100000">
                      <a:srgbClr val="0078D7"/>
                    </a:gs>
                  </a:gsLst>
                  <a:lin ang="5400000" scaled="1"/>
                </a:gradFill>
              </a:rPr>
              <a:t>тоді</a:t>
            </a:r>
            <a:r>
              <a:rPr lang="ru-RU" sz="5400" dirty="0">
                <a:gradFill>
                  <a:gsLst>
                    <a:gs pos="0">
                      <a:srgbClr val="0078D7"/>
                    </a:gs>
                    <a:gs pos="100000">
                      <a:srgbClr val="0078D7"/>
                    </a:gs>
                  </a:gsLst>
                  <a:lin ang="5400000" scaled="1"/>
                </a:gradFill>
              </a:rPr>
              <a:t> </a:t>
            </a:r>
            <a:r>
              <a:rPr lang="ru-RU" sz="5400" dirty="0" err="1">
                <a:gradFill>
                  <a:gsLst>
                    <a:gs pos="0">
                      <a:srgbClr val="0078D7"/>
                    </a:gs>
                    <a:gs pos="100000">
                      <a:srgbClr val="0078D7"/>
                    </a:gs>
                  </a:gsLst>
                  <a:lin ang="5400000" scaled="1"/>
                </a:gradFill>
              </a:rPr>
              <a:t>розумні</a:t>
            </a:r>
            <a:r>
              <a:rPr lang="ru-RU" sz="5400" dirty="0">
                <a:gradFill>
                  <a:gsLst>
                    <a:gs pos="0">
                      <a:srgbClr val="0078D7"/>
                    </a:gs>
                    <a:gs pos="100000">
                      <a:srgbClr val="0078D7"/>
                    </a:gs>
                  </a:gsLst>
                  <a:lin ang="5400000" scaled="1"/>
                </a:gradFill>
              </a:rPr>
              <a:t> </a:t>
            </a:r>
            <a:r>
              <a:rPr lang="ru-RU" sz="5400" dirty="0" err="1" smtClean="0">
                <a:gradFill>
                  <a:gsLst>
                    <a:gs pos="0">
                      <a:srgbClr val="0078D7"/>
                    </a:gs>
                    <a:gs pos="100000">
                      <a:srgbClr val="0078D7"/>
                    </a:gs>
                  </a:gsLst>
                  <a:lin ang="5400000" scaled="1"/>
                </a:gradFill>
              </a:rPr>
              <a:t>міста</a:t>
            </a:r>
            <a:r>
              <a:rPr lang="ru-RU" sz="5400" dirty="0" smtClean="0">
                <a:gradFill>
                  <a:gsLst>
                    <a:gs pos="0">
                      <a:srgbClr val="0078D7"/>
                    </a:gs>
                    <a:gs pos="100000">
                      <a:srgbClr val="0078D7"/>
                    </a:gs>
                  </a:gsLst>
                  <a:lin ang="5400000" scaled="1"/>
                </a:gradFill>
              </a:rPr>
              <a:t>, а </a:t>
            </a:r>
            <a:r>
              <a:rPr lang="ru-RU" sz="5400" dirty="0" err="1" smtClean="0">
                <a:gradFill>
                  <a:gsLst>
                    <a:gs pos="0">
                      <a:srgbClr val="0078D7"/>
                    </a:gs>
                    <a:gs pos="100000">
                      <a:srgbClr val="0078D7"/>
                    </a:gs>
                  </a:gsLst>
                  <a:lin ang="5400000" scaled="1"/>
                </a:gradFill>
              </a:rPr>
              <a:t>також</a:t>
            </a:r>
            <a:r>
              <a:rPr lang="ru-RU" sz="5400" dirty="0" smtClean="0">
                <a:gradFill>
                  <a:gsLst>
                    <a:gs pos="0">
                      <a:srgbClr val="0078D7"/>
                    </a:gs>
                    <a:gs pos="100000">
                      <a:srgbClr val="0078D7"/>
                    </a:gs>
                  </a:gsLst>
                  <a:lin ang="5400000" scaled="1"/>
                </a:gradFill>
              </a:rPr>
              <a:t> </a:t>
            </a:r>
            <a:r>
              <a:rPr lang="ru-RU" sz="5400" dirty="0" err="1" smtClean="0">
                <a:gradFill>
                  <a:gsLst>
                    <a:gs pos="0">
                      <a:srgbClr val="0078D7"/>
                    </a:gs>
                    <a:gs pos="100000">
                      <a:srgbClr val="0078D7"/>
                    </a:gs>
                  </a:gsLst>
                  <a:lin ang="5400000" scaled="1"/>
                </a:gradFill>
              </a:rPr>
              <a:t>кращі</a:t>
            </a:r>
            <a:r>
              <a:rPr lang="ru-RU" sz="5400" dirty="0" smtClean="0">
                <a:gradFill>
                  <a:gsLst>
                    <a:gs pos="0">
                      <a:srgbClr val="0078D7"/>
                    </a:gs>
                    <a:gs pos="100000">
                      <a:srgbClr val="0078D7"/>
                    </a:gs>
                  </a:gsLst>
                  <a:lin ang="5400000" scaled="1"/>
                </a:gradFill>
              </a:rPr>
              <a:t> </a:t>
            </a:r>
            <a:r>
              <a:rPr lang="ru-RU" sz="5400" dirty="0" err="1" smtClean="0">
                <a:gradFill>
                  <a:gsLst>
                    <a:gs pos="0">
                      <a:srgbClr val="0078D7"/>
                    </a:gs>
                    <a:gs pos="100000">
                      <a:srgbClr val="0078D7"/>
                    </a:gs>
                  </a:gsLst>
                  <a:lin ang="5400000" scaled="1"/>
                </a:gradFill>
              </a:rPr>
              <a:t>компанії</a:t>
            </a:r>
            <a:r>
              <a:rPr lang="ru-RU" sz="5400" dirty="0" smtClean="0">
                <a:gradFill>
                  <a:gsLst>
                    <a:gs pos="0">
                      <a:srgbClr val="0078D7"/>
                    </a:gs>
                    <a:gs pos="100000">
                      <a:srgbClr val="0078D7"/>
                    </a:gs>
                  </a:gsLst>
                  <a:lin ang="5400000" scaled="1"/>
                </a:gradFill>
              </a:rPr>
              <a:t> </a:t>
            </a:r>
            <a:r>
              <a:rPr lang="ru-RU" sz="5400" dirty="0" err="1" smtClean="0">
                <a:gradFill>
                  <a:gsLst>
                    <a:gs pos="0">
                      <a:srgbClr val="0078D7"/>
                    </a:gs>
                    <a:gs pos="100000">
                      <a:srgbClr val="0078D7"/>
                    </a:gs>
                  </a:gsLst>
                  <a:lin ang="5400000" scaled="1"/>
                </a:gradFill>
              </a:rPr>
              <a:t>будуть</a:t>
            </a:r>
            <a:r>
              <a:rPr lang="ru-RU" sz="5400" dirty="0" smtClean="0">
                <a:gradFill>
                  <a:gsLst>
                    <a:gs pos="0">
                      <a:srgbClr val="0078D7"/>
                    </a:gs>
                    <a:gs pos="100000">
                      <a:srgbClr val="0078D7"/>
                    </a:gs>
                  </a:gsLst>
                  <a:lin ang="5400000" scaled="1"/>
                </a:gradFill>
              </a:rPr>
              <a:t> </a:t>
            </a:r>
            <a:r>
              <a:rPr lang="ru-RU" sz="5400" dirty="0" err="1">
                <a:gradFill>
                  <a:gsLst>
                    <a:gs pos="0">
                      <a:srgbClr val="0078D7"/>
                    </a:gs>
                    <a:gs pos="100000">
                      <a:srgbClr val="0078D7"/>
                    </a:gs>
                  </a:gsLst>
                  <a:lin ang="5400000" scaled="1"/>
                </a:gradFill>
              </a:rPr>
              <a:t>боротися</a:t>
            </a:r>
            <a:r>
              <a:rPr lang="ru-RU" sz="5400" dirty="0">
                <a:gradFill>
                  <a:gsLst>
                    <a:gs pos="0">
                      <a:srgbClr val="0078D7"/>
                    </a:gs>
                    <a:gs pos="100000">
                      <a:srgbClr val="0078D7"/>
                    </a:gs>
                  </a:gsLst>
                  <a:lin ang="5400000" scaled="1"/>
                </a:gradFill>
              </a:rPr>
              <a:t> за </a:t>
            </a:r>
            <a:r>
              <a:rPr lang="ru-RU" sz="5400" dirty="0" smtClean="0">
                <a:gradFill>
                  <a:gsLst>
                    <a:gs pos="0">
                      <a:srgbClr val="0078D7"/>
                    </a:gs>
                    <a:gs pos="100000">
                      <a:srgbClr val="0078D7"/>
                    </a:gs>
                  </a:gsLst>
                  <a:lin ang="5400000" scaled="1"/>
                </a:gradFill>
              </a:rPr>
              <a:t>ВАС!</a:t>
            </a:r>
            <a:endParaRPr lang="en-US" sz="5400" dirty="0">
              <a:gradFill>
                <a:gsLst>
                  <a:gs pos="0">
                    <a:srgbClr val="00188F"/>
                  </a:gs>
                  <a:gs pos="100000">
                    <a:srgbClr val="00188F"/>
                  </a:gs>
                </a:gsLst>
                <a:lin ang="5400000" scaled="1"/>
              </a:gradFill>
            </a:endParaRPr>
          </a:p>
        </p:txBody>
      </p:sp>
    </p:spTree>
    <p:extLst>
      <p:ext uri="{BB962C8B-B14F-4D97-AF65-F5344CB8AC3E}">
        <p14:creationId xmlns:p14="http://schemas.microsoft.com/office/powerpoint/2010/main" val="1310295958"/>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a:xfrm>
            <a:off x="2332037" y="1668462"/>
            <a:ext cx="9673499" cy="5029200"/>
          </a:xfrm>
        </p:spPr>
        <p:txBody>
          <a:bodyPr/>
          <a:lstStyle/>
          <a:p>
            <a:pPr marL="742950" indent="-742950">
              <a:lnSpc>
                <a:spcPct val="100000"/>
              </a:lnSpc>
              <a:buFont typeface="+mj-lt"/>
              <a:buAutoNum type="arabicPeriod"/>
            </a:pPr>
            <a:r>
              <a:rPr lang="ru-RU" sz="3600" dirty="0" err="1" smtClean="0"/>
              <a:t>Кер</a:t>
            </a:r>
            <a:r>
              <a:rPr lang="uk-UA" sz="3600" dirty="0" err="1" smtClean="0"/>
              <a:t>івник</a:t>
            </a:r>
            <a:r>
              <a:rPr lang="uk-UA" sz="3600" dirty="0" smtClean="0"/>
              <a:t> </a:t>
            </a:r>
            <a:r>
              <a:rPr lang="en-US" sz="3600" dirty="0" smtClean="0"/>
              <a:t>IT </a:t>
            </a:r>
            <a:r>
              <a:rPr lang="uk-UA" sz="3600" dirty="0" smtClean="0"/>
              <a:t>компанії </a:t>
            </a:r>
            <a:r>
              <a:rPr lang="en-US" sz="3600" dirty="0" err="1" smtClean="0"/>
              <a:t>DevRain</a:t>
            </a:r>
            <a:r>
              <a:rPr lang="en-US" sz="3600" dirty="0" smtClean="0"/>
              <a:t> Solutions</a:t>
            </a:r>
            <a:r>
              <a:rPr lang="ru-RU" sz="3600" dirty="0" smtClean="0"/>
              <a:t>.</a:t>
            </a:r>
          </a:p>
          <a:p>
            <a:pPr marL="742950" indent="-742950">
              <a:lnSpc>
                <a:spcPct val="100000"/>
              </a:lnSpc>
              <a:buFont typeface="+mj-lt"/>
              <a:buAutoNum type="arabicPeriod"/>
            </a:pPr>
            <a:r>
              <a:rPr lang="ru-RU" sz="3600" dirty="0" smtClean="0"/>
              <a:t>Член </a:t>
            </a:r>
            <a:r>
              <a:rPr lang="ru-RU" sz="3600" dirty="0" err="1" smtClean="0"/>
              <a:t>робочо</a:t>
            </a:r>
            <a:r>
              <a:rPr lang="uk-UA" sz="3600" dirty="0" smtClean="0"/>
              <a:t>ї </a:t>
            </a:r>
            <a:r>
              <a:rPr lang="ru-RU" sz="3600" dirty="0" err="1" smtClean="0"/>
              <a:t>групи</a:t>
            </a:r>
            <a:r>
              <a:rPr lang="ru-RU" sz="3600" dirty="0" smtClean="0"/>
              <a:t> «</a:t>
            </a:r>
            <a:r>
              <a:rPr lang="ru-RU" sz="3600" dirty="0" err="1" smtClean="0"/>
              <a:t>Київ</a:t>
            </a:r>
            <a:r>
              <a:rPr lang="ru-RU" sz="3600" dirty="0" smtClean="0"/>
              <a:t> Смарт </a:t>
            </a:r>
            <a:r>
              <a:rPr lang="ru-RU" sz="3600" dirty="0" err="1" smtClean="0"/>
              <a:t>Сіті</a:t>
            </a:r>
            <a:r>
              <a:rPr lang="ru-RU" sz="3600" dirty="0" smtClean="0"/>
              <a:t>» при КМДА.</a:t>
            </a:r>
          </a:p>
          <a:p>
            <a:pPr marL="742950" indent="-742950">
              <a:lnSpc>
                <a:spcPct val="100000"/>
              </a:lnSpc>
              <a:buFont typeface="+mj-lt"/>
              <a:buAutoNum type="arabicPeriod"/>
            </a:pPr>
            <a:r>
              <a:rPr lang="ru-RU" sz="3600" dirty="0" err="1" smtClean="0"/>
              <a:t>Спікер</a:t>
            </a:r>
            <a:r>
              <a:rPr lang="ru-RU" sz="3600" dirty="0" smtClean="0"/>
              <a:t>, ІТ волонтер.</a:t>
            </a:r>
          </a:p>
          <a:p>
            <a:pPr marL="742950" indent="-742950">
              <a:lnSpc>
                <a:spcPct val="100000"/>
              </a:lnSpc>
              <a:buFont typeface="+mj-lt"/>
              <a:buAutoNum type="arabicPeriod"/>
            </a:pPr>
            <a:endParaRPr lang="en-US" sz="3600" dirty="0" smtClean="0"/>
          </a:p>
          <a:p>
            <a:pPr marL="0" indent="0">
              <a:lnSpc>
                <a:spcPct val="100000"/>
              </a:lnSpc>
            </a:pPr>
            <a:endParaRPr lang="en-US" sz="3600" dirty="0" smtClean="0">
              <a:solidFill>
                <a:schemeClr val="tx1">
                  <a:lumMod val="75000"/>
                </a:schemeClr>
              </a:solidFill>
            </a:endParaRPr>
          </a:p>
        </p:txBody>
      </p:sp>
      <p:sp>
        <p:nvSpPr>
          <p:cNvPr id="6" name="Title 2"/>
          <p:cNvSpPr txBox="1">
            <a:spLocks/>
          </p:cNvSpPr>
          <p:nvPr/>
        </p:nvSpPr>
        <p:spPr>
          <a:xfrm>
            <a:off x="275481" y="209578"/>
            <a:ext cx="11885514" cy="1001685"/>
          </a:xfrm>
          <a:prstGeom prst="rect">
            <a:avLst/>
          </a:prstGeom>
        </p:spPr>
        <p:txBody>
          <a:bodyPr/>
          <a:lstStyle>
            <a:lvl1pPr algn="l" defTabSz="914377" rtl="0" eaLnBrk="1" latinLnBrk="0" hangingPunct="1">
              <a:lnSpc>
                <a:spcPct val="90000"/>
              </a:lnSpc>
              <a:spcBef>
                <a:spcPct val="0"/>
              </a:spcBef>
              <a:buNone/>
              <a:defRPr sz="4267" b="0" kern="1200">
                <a:gradFill>
                  <a:gsLst>
                    <a:gs pos="0">
                      <a:schemeClr val="accent1"/>
                    </a:gs>
                    <a:gs pos="100000">
                      <a:schemeClr val="accent1"/>
                    </a:gs>
                  </a:gsLst>
                  <a:lin ang="5400000" scaled="1"/>
                </a:gradFill>
                <a:latin typeface="+mj-lt"/>
                <a:ea typeface="+mj-ea"/>
                <a:cs typeface="+mj-cs"/>
              </a:defRPr>
            </a:lvl1pPr>
          </a:lstStyle>
          <a:p>
            <a:r>
              <a:rPr lang="ru-RU" sz="4080" dirty="0" smtClean="0">
                <a:gradFill>
                  <a:gsLst>
                    <a:gs pos="0">
                      <a:srgbClr val="0078D7"/>
                    </a:gs>
                    <a:gs pos="100000">
                      <a:srgbClr val="0078D7"/>
                    </a:gs>
                  </a:gsLst>
                  <a:lin ang="5400000" scaled="1"/>
                </a:gradFill>
              </a:rPr>
              <a:t>Про себе</a:t>
            </a:r>
            <a:endParaRPr lang="en-US" sz="4080" dirty="0">
              <a:gradFill>
                <a:gsLst>
                  <a:gs pos="0">
                    <a:srgbClr val="00188F"/>
                  </a:gs>
                  <a:gs pos="100000">
                    <a:srgbClr val="00188F"/>
                  </a:gs>
                </a:gsLst>
                <a:lin ang="5400000" scaled="1"/>
              </a:gradFill>
            </a:endParaRPr>
          </a:p>
        </p:txBody>
      </p:sp>
    </p:spTree>
    <p:extLst>
      <p:ext uri="{BB962C8B-B14F-4D97-AF65-F5344CB8AC3E}">
        <p14:creationId xmlns:p14="http://schemas.microsoft.com/office/powerpoint/2010/main" val="3861397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a:xfrm>
            <a:off x="3322637" y="1668462"/>
            <a:ext cx="8682899" cy="5029200"/>
          </a:xfrm>
        </p:spPr>
        <p:txBody>
          <a:bodyPr/>
          <a:lstStyle/>
          <a:p>
            <a:pPr marL="0" indent="0">
              <a:lnSpc>
                <a:spcPct val="100000"/>
              </a:lnSpc>
            </a:pPr>
            <a:r>
              <a:rPr lang="ru-RU" sz="3600" dirty="0" smtClean="0"/>
              <a:t>«</a:t>
            </a:r>
            <a:r>
              <a:rPr lang="ru-RU" sz="3600" dirty="0" err="1"/>
              <a:t>Розумне</a:t>
            </a:r>
            <a:r>
              <a:rPr lang="ru-RU" sz="3600" dirty="0"/>
              <a:t> </a:t>
            </a:r>
            <a:r>
              <a:rPr lang="ru-RU" sz="3600" dirty="0" err="1" smtClean="0"/>
              <a:t>місто</a:t>
            </a:r>
            <a:r>
              <a:rPr lang="ru-RU" sz="3600" dirty="0" smtClean="0"/>
              <a:t>» </a:t>
            </a:r>
            <a:r>
              <a:rPr lang="ru-RU" sz="3600" dirty="0" err="1" smtClean="0"/>
              <a:t>характеризу</a:t>
            </a:r>
            <a:r>
              <a:rPr lang="uk-UA" sz="3600" dirty="0" err="1" smtClean="0"/>
              <a:t>ється</a:t>
            </a:r>
            <a:r>
              <a:rPr lang="uk-UA" sz="3600" dirty="0" smtClean="0"/>
              <a:t> </a:t>
            </a:r>
            <a:r>
              <a:rPr lang="ru-RU" sz="3600" dirty="0" err="1" smtClean="0"/>
              <a:t>високоефективною</a:t>
            </a:r>
            <a:r>
              <a:rPr lang="ru-RU" sz="3600" dirty="0" smtClean="0"/>
              <a:t> </a:t>
            </a:r>
            <a:r>
              <a:rPr lang="ru-RU" sz="3600" dirty="0"/>
              <a:t>економікою та управлінням, високим рівнем життя, мобільністю, дбайливим ставленням до навколишнього середовища для довгострокового сталого розвитку.</a:t>
            </a:r>
            <a:endParaRPr lang="en-US" sz="3600" dirty="0" smtClean="0">
              <a:solidFill>
                <a:schemeClr val="tx1">
                  <a:lumMod val="75000"/>
                </a:schemeClr>
              </a:solidFill>
            </a:endParaRPr>
          </a:p>
        </p:txBody>
      </p:sp>
      <p:sp>
        <p:nvSpPr>
          <p:cNvPr id="6" name="Title 2"/>
          <p:cNvSpPr txBox="1">
            <a:spLocks/>
          </p:cNvSpPr>
          <p:nvPr/>
        </p:nvSpPr>
        <p:spPr>
          <a:xfrm>
            <a:off x="275481" y="209578"/>
            <a:ext cx="11885514" cy="1001685"/>
          </a:xfrm>
          <a:prstGeom prst="rect">
            <a:avLst/>
          </a:prstGeom>
        </p:spPr>
        <p:txBody>
          <a:bodyPr/>
          <a:lstStyle>
            <a:lvl1pPr algn="l" defTabSz="914377" rtl="0" eaLnBrk="1" latinLnBrk="0" hangingPunct="1">
              <a:lnSpc>
                <a:spcPct val="90000"/>
              </a:lnSpc>
              <a:spcBef>
                <a:spcPct val="0"/>
              </a:spcBef>
              <a:buNone/>
              <a:defRPr sz="4267" b="0" kern="1200">
                <a:gradFill>
                  <a:gsLst>
                    <a:gs pos="0">
                      <a:schemeClr val="accent1"/>
                    </a:gs>
                    <a:gs pos="100000">
                      <a:schemeClr val="accent1"/>
                    </a:gs>
                  </a:gsLst>
                  <a:lin ang="5400000" scaled="1"/>
                </a:gradFill>
                <a:latin typeface="+mj-lt"/>
                <a:ea typeface="+mj-ea"/>
                <a:cs typeface="+mj-cs"/>
              </a:defRPr>
            </a:lvl1pPr>
          </a:lstStyle>
          <a:p>
            <a:r>
              <a:rPr lang="uk-UA" sz="4080" dirty="0" smtClean="0">
                <a:gradFill>
                  <a:gsLst>
                    <a:gs pos="0">
                      <a:srgbClr val="0078D7"/>
                    </a:gs>
                    <a:gs pos="100000">
                      <a:srgbClr val="0078D7"/>
                    </a:gs>
                  </a:gsLst>
                  <a:lin ang="5400000" scaled="1"/>
                </a:gradFill>
              </a:rPr>
              <a:t>Що таке «розумне місто»?</a:t>
            </a:r>
            <a:endParaRPr lang="en-US" sz="4080" dirty="0">
              <a:gradFill>
                <a:gsLst>
                  <a:gs pos="0">
                    <a:srgbClr val="00188F"/>
                  </a:gs>
                  <a:gs pos="100000">
                    <a:srgbClr val="00188F"/>
                  </a:gs>
                </a:gsLst>
                <a:lin ang="5400000" scaled="1"/>
              </a:gradFill>
            </a:endParaRPr>
          </a:p>
        </p:txBody>
      </p:sp>
    </p:spTree>
    <p:extLst>
      <p:ext uri="{BB962C8B-B14F-4D97-AF65-F5344CB8AC3E}">
        <p14:creationId xmlns:p14="http://schemas.microsoft.com/office/powerpoint/2010/main" val="12934464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a:xfrm>
            <a:off x="279247" y="1668462"/>
            <a:ext cx="8148790" cy="5029200"/>
          </a:xfrm>
        </p:spPr>
        <p:txBody>
          <a:bodyPr/>
          <a:lstStyle/>
          <a:p>
            <a:pPr>
              <a:lnSpc>
                <a:spcPct val="100000"/>
              </a:lnSpc>
              <a:buFont typeface="Arial" panose="020B0604020202020204" pitchFamily="34" charset="0"/>
              <a:buChar char="•"/>
            </a:pPr>
            <a:r>
              <a:rPr lang="ru-RU" dirty="0" err="1" smtClean="0">
                <a:solidFill>
                  <a:schemeClr val="tx1">
                    <a:lumMod val="75000"/>
                  </a:schemeClr>
                </a:solidFill>
              </a:rPr>
              <a:t>Розумне</a:t>
            </a:r>
            <a:r>
              <a:rPr lang="ru-RU" dirty="0" smtClean="0">
                <a:solidFill>
                  <a:schemeClr val="tx1">
                    <a:lumMod val="75000"/>
                  </a:schemeClr>
                </a:solidFill>
              </a:rPr>
              <a:t> </a:t>
            </a:r>
            <a:r>
              <a:rPr lang="ru-RU" dirty="0" err="1" smtClean="0">
                <a:solidFill>
                  <a:schemeClr val="tx1">
                    <a:lumMod val="75000"/>
                  </a:schemeClr>
                </a:solidFill>
              </a:rPr>
              <a:t>управління</a:t>
            </a:r>
            <a:r>
              <a:rPr lang="ru-RU" dirty="0" smtClean="0">
                <a:solidFill>
                  <a:schemeClr val="tx1">
                    <a:lumMod val="75000"/>
                  </a:schemeClr>
                </a:solidFill>
              </a:rPr>
              <a:t> (</a:t>
            </a:r>
            <a:r>
              <a:rPr lang="ru-RU" dirty="0" err="1">
                <a:solidFill>
                  <a:schemeClr val="tx1">
                    <a:lumMod val="75000"/>
                  </a:schemeClr>
                </a:solidFill>
              </a:rPr>
              <a:t>Smart</a:t>
            </a:r>
            <a:r>
              <a:rPr lang="ru-RU" dirty="0">
                <a:solidFill>
                  <a:schemeClr val="tx1">
                    <a:lumMod val="75000"/>
                  </a:schemeClr>
                </a:solidFill>
              </a:rPr>
              <a:t> </a:t>
            </a:r>
            <a:r>
              <a:rPr lang="ru-RU" dirty="0" err="1">
                <a:solidFill>
                  <a:schemeClr val="tx1">
                    <a:lumMod val="75000"/>
                  </a:schemeClr>
                </a:solidFill>
              </a:rPr>
              <a:t>Governance</a:t>
            </a:r>
            <a:r>
              <a:rPr lang="ru-RU" dirty="0">
                <a:solidFill>
                  <a:schemeClr val="tx1">
                    <a:lumMod val="75000"/>
                  </a:schemeClr>
                </a:solidFill>
              </a:rPr>
              <a:t>);</a:t>
            </a:r>
          </a:p>
          <a:p>
            <a:pPr>
              <a:lnSpc>
                <a:spcPct val="100000"/>
              </a:lnSpc>
              <a:buFont typeface="Arial" panose="020B0604020202020204" pitchFamily="34" charset="0"/>
              <a:buChar char="•"/>
            </a:pPr>
            <a:r>
              <a:rPr lang="ru-RU" dirty="0" err="1" smtClean="0">
                <a:solidFill>
                  <a:schemeClr val="tx1">
                    <a:lumMod val="75000"/>
                  </a:schemeClr>
                </a:solidFill>
              </a:rPr>
              <a:t>Розумна</a:t>
            </a:r>
            <a:r>
              <a:rPr lang="ru-RU" dirty="0" smtClean="0">
                <a:solidFill>
                  <a:schemeClr val="tx1">
                    <a:lumMod val="75000"/>
                  </a:schemeClr>
                </a:solidFill>
              </a:rPr>
              <a:t> </a:t>
            </a:r>
            <a:r>
              <a:rPr lang="ru-RU" dirty="0" err="1" smtClean="0">
                <a:solidFill>
                  <a:schemeClr val="tx1">
                    <a:lumMod val="75000"/>
                  </a:schemeClr>
                </a:solidFill>
              </a:rPr>
              <a:t>економіка</a:t>
            </a:r>
            <a:r>
              <a:rPr lang="ru-RU" dirty="0" smtClean="0">
                <a:solidFill>
                  <a:schemeClr val="tx1">
                    <a:lumMod val="75000"/>
                  </a:schemeClr>
                </a:solidFill>
              </a:rPr>
              <a:t> </a:t>
            </a:r>
            <a:r>
              <a:rPr lang="ru-RU" dirty="0">
                <a:solidFill>
                  <a:schemeClr val="tx1">
                    <a:lumMod val="75000"/>
                  </a:schemeClr>
                </a:solidFill>
              </a:rPr>
              <a:t>(</a:t>
            </a:r>
            <a:r>
              <a:rPr lang="ru-RU" dirty="0" err="1">
                <a:solidFill>
                  <a:schemeClr val="tx1">
                    <a:lumMod val="75000"/>
                  </a:schemeClr>
                </a:solidFill>
              </a:rPr>
              <a:t>Smart</a:t>
            </a:r>
            <a:r>
              <a:rPr lang="ru-RU" dirty="0">
                <a:solidFill>
                  <a:schemeClr val="tx1">
                    <a:lumMod val="75000"/>
                  </a:schemeClr>
                </a:solidFill>
              </a:rPr>
              <a:t> </a:t>
            </a:r>
            <a:r>
              <a:rPr lang="ru-RU" dirty="0" err="1">
                <a:solidFill>
                  <a:schemeClr val="tx1">
                    <a:lumMod val="75000"/>
                  </a:schemeClr>
                </a:solidFill>
              </a:rPr>
              <a:t>Economy</a:t>
            </a:r>
            <a:r>
              <a:rPr lang="ru-RU" dirty="0">
                <a:solidFill>
                  <a:schemeClr val="tx1">
                    <a:lumMod val="75000"/>
                  </a:schemeClr>
                </a:solidFill>
              </a:rPr>
              <a:t>);</a:t>
            </a:r>
          </a:p>
          <a:p>
            <a:pPr>
              <a:lnSpc>
                <a:spcPct val="100000"/>
              </a:lnSpc>
              <a:buFont typeface="Arial" panose="020B0604020202020204" pitchFamily="34" charset="0"/>
              <a:buChar char="•"/>
            </a:pPr>
            <a:r>
              <a:rPr lang="ru-RU" dirty="0" err="1" smtClean="0">
                <a:solidFill>
                  <a:schemeClr val="tx1">
                    <a:lumMod val="75000"/>
                  </a:schemeClr>
                </a:solidFill>
              </a:rPr>
              <a:t>Розумка</a:t>
            </a:r>
            <a:r>
              <a:rPr lang="ru-RU" dirty="0" smtClean="0">
                <a:solidFill>
                  <a:schemeClr val="tx1">
                    <a:lumMod val="75000"/>
                  </a:schemeClr>
                </a:solidFill>
              </a:rPr>
              <a:t> </a:t>
            </a:r>
            <a:r>
              <a:rPr lang="ru-RU" dirty="0" err="1" smtClean="0">
                <a:solidFill>
                  <a:schemeClr val="tx1">
                    <a:lumMod val="75000"/>
                  </a:schemeClr>
                </a:solidFill>
              </a:rPr>
              <a:t>мобільність</a:t>
            </a:r>
            <a:r>
              <a:rPr lang="ru-RU" dirty="0" smtClean="0">
                <a:solidFill>
                  <a:schemeClr val="tx1">
                    <a:lumMod val="75000"/>
                  </a:schemeClr>
                </a:solidFill>
              </a:rPr>
              <a:t> </a:t>
            </a:r>
            <a:r>
              <a:rPr lang="ru-RU" dirty="0">
                <a:solidFill>
                  <a:schemeClr val="tx1">
                    <a:lumMod val="75000"/>
                  </a:schemeClr>
                </a:solidFill>
              </a:rPr>
              <a:t>(</a:t>
            </a:r>
            <a:r>
              <a:rPr lang="ru-RU" dirty="0" err="1">
                <a:solidFill>
                  <a:schemeClr val="tx1">
                    <a:lumMod val="75000"/>
                  </a:schemeClr>
                </a:solidFill>
              </a:rPr>
              <a:t>Smart</a:t>
            </a:r>
            <a:r>
              <a:rPr lang="ru-RU" dirty="0">
                <a:solidFill>
                  <a:schemeClr val="tx1">
                    <a:lumMod val="75000"/>
                  </a:schemeClr>
                </a:solidFill>
              </a:rPr>
              <a:t> </a:t>
            </a:r>
            <a:r>
              <a:rPr lang="ru-RU" dirty="0" err="1">
                <a:solidFill>
                  <a:schemeClr val="tx1">
                    <a:lumMod val="75000"/>
                  </a:schemeClr>
                </a:solidFill>
              </a:rPr>
              <a:t>Mobility</a:t>
            </a:r>
            <a:r>
              <a:rPr lang="ru-RU" dirty="0">
                <a:solidFill>
                  <a:schemeClr val="tx1">
                    <a:lumMod val="75000"/>
                  </a:schemeClr>
                </a:solidFill>
              </a:rPr>
              <a:t>)</a:t>
            </a:r>
          </a:p>
          <a:p>
            <a:pPr>
              <a:lnSpc>
                <a:spcPct val="100000"/>
              </a:lnSpc>
              <a:buFont typeface="Arial" panose="020B0604020202020204" pitchFamily="34" charset="0"/>
              <a:buChar char="•"/>
            </a:pPr>
            <a:r>
              <a:rPr lang="ru-RU" dirty="0" err="1" smtClean="0">
                <a:solidFill>
                  <a:schemeClr val="tx1">
                    <a:lumMod val="75000"/>
                  </a:schemeClr>
                </a:solidFill>
              </a:rPr>
              <a:t>Розумне</a:t>
            </a:r>
            <a:r>
              <a:rPr lang="ru-RU" dirty="0" smtClean="0">
                <a:solidFill>
                  <a:schemeClr val="tx1">
                    <a:lumMod val="75000"/>
                  </a:schemeClr>
                </a:solidFill>
              </a:rPr>
              <a:t> </a:t>
            </a:r>
            <a:r>
              <a:rPr lang="ru-RU" dirty="0" err="1" smtClean="0">
                <a:solidFill>
                  <a:schemeClr val="tx1">
                    <a:lumMod val="75000"/>
                  </a:schemeClr>
                </a:solidFill>
              </a:rPr>
              <a:t>навколишнє</a:t>
            </a:r>
            <a:r>
              <a:rPr lang="ru-RU" dirty="0" smtClean="0">
                <a:solidFill>
                  <a:schemeClr val="tx1">
                    <a:lumMod val="75000"/>
                  </a:schemeClr>
                </a:solidFill>
              </a:rPr>
              <a:t> </a:t>
            </a:r>
            <a:r>
              <a:rPr lang="ru-RU" dirty="0" err="1" smtClean="0">
                <a:solidFill>
                  <a:schemeClr val="tx1">
                    <a:lumMod val="75000"/>
                  </a:schemeClr>
                </a:solidFill>
              </a:rPr>
              <a:t>середовище</a:t>
            </a:r>
            <a:r>
              <a:rPr lang="ru-RU" dirty="0" smtClean="0">
                <a:solidFill>
                  <a:schemeClr val="tx1">
                    <a:lumMod val="75000"/>
                  </a:schemeClr>
                </a:solidFill>
              </a:rPr>
              <a:t> </a:t>
            </a:r>
            <a:r>
              <a:rPr lang="ru-RU" dirty="0">
                <a:solidFill>
                  <a:schemeClr val="tx1">
                    <a:lumMod val="75000"/>
                  </a:schemeClr>
                </a:solidFill>
              </a:rPr>
              <a:t>(</a:t>
            </a:r>
            <a:r>
              <a:rPr lang="ru-RU" dirty="0" err="1">
                <a:solidFill>
                  <a:schemeClr val="tx1">
                    <a:lumMod val="75000"/>
                  </a:schemeClr>
                </a:solidFill>
              </a:rPr>
              <a:t>Smart</a:t>
            </a:r>
            <a:r>
              <a:rPr lang="ru-RU" dirty="0">
                <a:solidFill>
                  <a:schemeClr val="tx1">
                    <a:lumMod val="75000"/>
                  </a:schemeClr>
                </a:solidFill>
              </a:rPr>
              <a:t> </a:t>
            </a:r>
            <a:r>
              <a:rPr lang="ru-RU" dirty="0" err="1">
                <a:solidFill>
                  <a:schemeClr val="tx1">
                    <a:lumMod val="75000"/>
                  </a:schemeClr>
                </a:solidFill>
              </a:rPr>
              <a:t>Environment</a:t>
            </a:r>
            <a:r>
              <a:rPr lang="ru-RU" dirty="0">
                <a:solidFill>
                  <a:schemeClr val="tx1">
                    <a:lumMod val="75000"/>
                  </a:schemeClr>
                </a:solidFill>
              </a:rPr>
              <a:t>);</a:t>
            </a:r>
          </a:p>
          <a:p>
            <a:pPr>
              <a:lnSpc>
                <a:spcPct val="100000"/>
              </a:lnSpc>
              <a:buFont typeface="Arial" panose="020B0604020202020204" pitchFamily="34" charset="0"/>
              <a:buChar char="•"/>
            </a:pPr>
            <a:r>
              <a:rPr lang="ru-RU" dirty="0" err="1" smtClean="0">
                <a:solidFill>
                  <a:schemeClr val="tx1">
                    <a:lumMod val="75000"/>
                  </a:schemeClr>
                </a:solidFill>
              </a:rPr>
              <a:t>Розумні</a:t>
            </a:r>
            <a:r>
              <a:rPr lang="ru-RU" dirty="0" smtClean="0">
                <a:solidFill>
                  <a:schemeClr val="tx1">
                    <a:lumMod val="75000"/>
                  </a:schemeClr>
                </a:solidFill>
              </a:rPr>
              <a:t> люди (</a:t>
            </a:r>
            <a:r>
              <a:rPr lang="ru-RU" dirty="0" err="1" smtClean="0">
                <a:solidFill>
                  <a:schemeClr val="tx1">
                    <a:lumMod val="75000"/>
                  </a:schemeClr>
                </a:solidFill>
              </a:rPr>
              <a:t>Smart</a:t>
            </a:r>
            <a:r>
              <a:rPr lang="ru-RU" dirty="0" smtClean="0">
                <a:solidFill>
                  <a:schemeClr val="tx1">
                    <a:lumMod val="75000"/>
                  </a:schemeClr>
                </a:solidFill>
              </a:rPr>
              <a:t> </a:t>
            </a:r>
            <a:r>
              <a:rPr lang="ru-RU" dirty="0" err="1">
                <a:solidFill>
                  <a:schemeClr val="tx1">
                    <a:lumMod val="75000"/>
                  </a:schemeClr>
                </a:solidFill>
              </a:rPr>
              <a:t>People</a:t>
            </a:r>
            <a:r>
              <a:rPr lang="ru-RU" dirty="0">
                <a:solidFill>
                  <a:schemeClr val="tx1">
                    <a:lumMod val="75000"/>
                  </a:schemeClr>
                </a:solidFill>
              </a:rPr>
              <a:t>);</a:t>
            </a:r>
          </a:p>
          <a:p>
            <a:pPr>
              <a:lnSpc>
                <a:spcPct val="100000"/>
              </a:lnSpc>
              <a:buFont typeface="Arial" panose="020B0604020202020204" pitchFamily="34" charset="0"/>
              <a:buChar char="•"/>
            </a:pPr>
            <a:r>
              <a:rPr lang="ru-RU" dirty="0" err="1" smtClean="0">
                <a:solidFill>
                  <a:schemeClr val="tx1">
                    <a:lumMod val="75000"/>
                  </a:schemeClr>
                </a:solidFill>
              </a:rPr>
              <a:t>Розумна</a:t>
            </a:r>
            <a:r>
              <a:rPr lang="ru-RU" dirty="0" smtClean="0">
                <a:solidFill>
                  <a:schemeClr val="tx1">
                    <a:lumMod val="75000"/>
                  </a:schemeClr>
                </a:solidFill>
              </a:rPr>
              <a:t> </a:t>
            </a:r>
            <a:r>
              <a:rPr lang="ru-RU" dirty="0" err="1" smtClean="0">
                <a:solidFill>
                  <a:schemeClr val="tx1">
                    <a:lumMod val="75000"/>
                  </a:schemeClr>
                </a:solidFill>
              </a:rPr>
              <a:t>життєдіяльність</a:t>
            </a:r>
            <a:r>
              <a:rPr lang="ru-RU" dirty="0" smtClean="0">
                <a:solidFill>
                  <a:schemeClr val="tx1">
                    <a:lumMod val="75000"/>
                  </a:schemeClr>
                </a:solidFill>
              </a:rPr>
              <a:t> </a:t>
            </a:r>
            <a:r>
              <a:rPr lang="ru-RU" dirty="0">
                <a:solidFill>
                  <a:schemeClr val="tx1">
                    <a:lumMod val="75000"/>
                  </a:schemeClr>
                </a:solidFill>
              </a:rPr>
              <a:t>(</a:t>
            </a:r>
            <a:r>
              <a:rPr lang="ru-RU" dirty="0" err="1">
                <a:solidFill>
                  <a:schemeClr val="tx1">
                    <a:lumMod val="75000"/>
                  </a:schemeClr>
                </a:solidFill>
              </a:rPr>
              <a:t>Smart</a:t>
            </a:r>
            <a:r>
              <a:rPr lang="ru-RU" dirty="0">
                <a:solidFill>
                  <a:schemeClr val="tx1">
                    <a:lumMod val="75000"/>
                  </a:schemeClr>
                </a:solidFill>
              </a:rPr>
              <a:t> </a:t>
            </a:r>
            <a:r>
              <a:rPr lang="ru-RU" dirty="0" err="1">
                <a:solidFill>
                  <a:schemeClr val="tx1">
                    <a:lumMod val="75000"/>
                  </a:schemeClr>
                </a:solidFill>
              </a:rPr>
              <a:t>Living</a:t>
            </a:r>
            <a:r>
              <a:rPr lang="ru-RU" dirty="0">
                <a:solidFill>
                  <a:schemeClr val="tx1">
                    <a:lumMod val="75000"/>
                  </a:schemeClr>
                </a:solidFill>
              </a:rPr>
              <a:t>).</a:t>
            </a:r>
          </a:p>
          <a:p>
            <a:pPr>
              <a:lnSpc>
                <a:spcPct val="100000"/>
              </a:lnSpc>
              <a:buFont typeface="Arial" panose="020B0604020202020204" pitchFamily="34" charset="0"/>
              <a:buChar char="•"/>
            </a:pPr>
            <a:endParaRPr lang="ru-RU" dirty="0">
              <a:solidFill>
                <a:schemeClr val="tx1">
                  <a:lumMod val="75000"/>
                </a:schemeClr>
              </a:solidFill>
            </a:endParaRPr>
          </a:p>
          <a:p>
            <a:pPr marL="0" indent="0">
              <a:lnSpc>
                <a:spcPct val="100000"/>
              </a:lnSpc>
            </a:pPr>
            <a:r>
              <a:rPr lang="ru-RU" dirty="0" err="1" smtClean="0">
                <a:solidFill>
                  <a:schemeClr val="tx1">
                    <a:lumMod val="75000"/>
                  </a:schemeClr>
                </a:solidFill>
              </a:rPr>
              <a:t>Методологія</a:t>
            </a:r>
            <a:r>
              <a:rPr lang="ru-RU" dirty="0" smtClean="0">
                <a:solidFill>
                  <a:schemeClr val="tx1">
                    <a:lumMod val="75000"/>
                  </a:schemeClr>
                </a:solidFill>
              </a:rPr>
              <a:t> «</a:t>
            </a:r>
            <a:r>
              <a:rPr lang="ru-RU" dirty="0" err="1" smtClean="0">
                <a:solidFill>
                  <a:schemeClr val="tx1">
                    <a:lumMod val="75000"/>
                  </a:schemeClr>
                </a:solidFill>
              </a:rPr>
              <a:t>розумного</a:t>
            </a:r>
            <a:r>
              <a:rPr lang="ru-RU" dirty="0" smtClean="0">
                <a:solidFill>
                  <a:schemeClr val="tx1">
                    <a:lumMod val="75000"/>
                  </a:schemeClr>
                </a:solidFill>
              </a:rPr>
              <a:t> </a:t>
            </a:r>
            <a:r>
              <a:rPr lang="ru-RU" dirty="0" err="1" smtClean="0">
                <a:solidFill>
                  <a:schemeClr val="tx1">
                    <a:lumMod val="75000"/>
                  </a:schemeClr>
                </a:solidFill>
              </a:rPr>
              <a:t>міста</a:t>
            </a:r>
            <a:r>
              <a:rPr lang="ru-RU" dirty="0" smtClean="0">
                <a:solidFill>
                  <a:schemeClr val="tx1">
                    <a:lumMod val="75000"/>
                  </a:schemeClr>
                </a:solidFill>
              </a:rPr>
              <a:t>» </a:t>
            </a:r>
            <a:r>
              <a:rPr lang="ru-RU" dirty="0" err="1" smtClean="0">
                <a:solidFill>
                  <a:schemeClr val="tx1">
                    <a:lumMod val="75000"/>
                  </a:schemeClr>
                </a:solidFill>
              </a:rPr>
              <a:t>визначає</a:t>
            </a:r>
            <a:r>
              <a:rPr lang="ru-RU" dirty="0" smtClean="0">
                <a:solidFill>
                  <a:schemeClr val="tx1">
                    <a:lumMod val="75000"/>
                  </a:schemeClr>
                </a:solidFill>
              </a:rPr>
              <a:t> 30+ </a:t>
            </a:r>
            <a:r>
              <a:rPr lang="ru-RU" dirty="0" err="1" smtClean="0">
                <a:solidFill>
                  <a:schemeClr val="tx1">
                    <a:lumMod val="75000"/>
                  </a:schemeClr>
                </a:solidFill>
              </a:rPr>
              <a:t>факторів</a:t>
            </a:r>
            <a:r>
              <a:rPr lang="ru-RU" dirty="0" smtClean="0">
                <a:solidFill>
                  <a:schemeClr val="tx1">
                    <a:lumMod val="75000"/>
                  </a:schemeClr>
                </a:solidFill>
              </a:rPr>
              <a:t> і 70+ </a:t>
            </a:r>
            <a:r>
              <a:rPr lang="ru-RU" dirty="0" err="1" smtClean="0">
                <a:solidFill>
                  <a:schemeClr val="tx1">
                    <a:lumMod val="75000"/>
                  </a:schemeClr>
                </a:solidFill>
              </a:rPr>
              <a:t>індикаторів</a:t>
            </a:r>
            <a:r>
              <a:rPr lang="ru-RU" dirty="0" smtClean="0">
                <a:solidFill>
                  <a:schemeClr val="tx1">
                    <a:lumMod val="75000"/>
                  </a:schemeClr>
                </a:solidFill>
              </a:rPr>
              <a:t>, </a:t>
            </a:r>
            <a:r>
              <a:rPr lang="ru-RU" dirty="0" err="1" smtClean="0">
                <a:solidFill>
                  <a:schemeClr val="tx1">
                    <a:lumMod val="75000"/>
                  </a:schemeClr>
                </a:solidFill>
              </a:rPr>
              <a:t>що</a:t>
            </a:r>
            <a:r>
              <a:rPr lang="ru-RU" dirty="0" smtClean="0">
                <a:solidFill>
                  <a:schemeClr val="tx1">
                    <a:lumMod val="75000"/>
                  </a:schemeClr>
                </a:solidFill>
              </a:rPr>
              <a:t> </a:t>
            </a:r>
            <a:r>
              <a:rPr lang="ru-RU" dirty="0" err="1" smtClean="0">
                <a:solidFill>
                  <a:schemeClr val="tx1">
                    <a:lumMod val="75000"/>
                  </a:schemeClr>
                </a:solidFill>
              </a:rPr>
              <a:t>дають</a:t>
            </a:r>
            <a:r>
              <a:rPr lang="ru-RU" dirty="0" smtClean="0">
                <a:solidFill>
                  <a:schemeClr val="tx1">
                    <a:lumMod val="75000"/>
                  </a:schemeClr>
                </a:solidFill>
              </a:rPr>
              <a:t> </a:t>
            </a:r>
            <a:r>
              <a:rPr lang="ru-RU" dirty="0" err="1" smtClean="0">
                <a:solidFill>
                  <a:schemeClr val="tx1">
                    <a:lumMod val="75000"/>
                  </a:schemeClr>
                </a:solidFill>
              </a:rPr>
              <a:t>можливість</a:t>
            </a:r>
            <a:r>
              <a:rPr lang="ru-RU" dirty="0" smtClean="0">
                <a:solidFill>
                  <a:schemeClr val="tx1">
                    <a:lumMod val="75000"/>
                  </a:schemeClr>
                </a:solidFill>
              </a:rPr>
              <a:t> </a:t>
            </a:r>
            <a:r>
              <a:rPr lang="ru-RU" dirty="0" err="1" smtClean="0">
                <a:solidFill>
                  <a:schemeClr val="tx1">
                    <a:lumMod val="75000"/>
                  </a:schemeClr>
                </a:solidFill>
              </a:rPr>
              <a:t>визначити</a:t>
            </a:r>
            <a:r>
              <a:rPr lang="ru-RU" dirty="0" smtClean="0">
                <a:solidFill>
                  <a:schemeClr val="tx1">
                    <a:lumMod val="75000"/>
                  </a:schemeClr>
                </a:solidFill>
              </a:rPr>
              <a:t> </a:t>
            </a:r>
            <a:r>
              <a:rPr lang="ru-RU" dirty="0" err="1" smtClean="0">
                <a:solidFill>
                  <a:schemeClr val="tx1">
                    <a:lumMod val="75000"/>
                  </a:schemeClr>
                </a:solidFill>
              </a:rPr>
              <a:t>місто</a:t>
            </a:r>
            <a:r>
              <a:rPr lang="ru-RU" dirty="0" smtClean="0">
                <a:solidFill>
                  <a:schemeClr val="tx1">
                    <a:lumMod val="75000"/>
                  </a:schemeClr>
                </a:solidFill>
              </a:rPr>
              <a:t> як «</a:t>
            </a:r>
            <a:r>
              <a:rPr lang="ru-RU" dirty="0" err="1" smtClean="0">
                <a:solidFill>
                  <a:schemeClr val="tx1">
                    <a:lumMod val="75000"/>
                  </a:schemeClr>
                </a:solidFill>
              </a:rPr>
              <a:t>розумне</a:t>
            </a:r>
            <a:r>
              <a:rPr lang="ru-RU" dirty="0" smtClean="0">
                <a:solidFill>
                  <a:schemeClr val="tx1">
                    <a:lumMod val="75000"/>
                  </a:schemeClr>
                </a:solidFill>
              </a:rPr>
              <a:t>» і </a:t>
            </a:r>
            <a:r>
              <a:rPr lang="ru-RU" dirty="0" err="1" smtClean="0">
                <a:solidFill>
                  <a:schemeClr val="tx1">
                    <a:lumMod val="75000"/>
                  </a:schemeClr>
                </a:solidFill>
              </a:rPr>
              <a:t>потім</a:t>
            </a:r>
            <a:r>
              <a:rPr lang="ru-RU" dirty="0" smtClean="0">
                <a:solidFill>
                  <a:schemeClr val="tx1">
                    <a:lumMod val="75000"/>
                  </a:schemeClr>
                </a:solidFill>
              </a:rPr>
              <a:t> </a:t>
            </a:r>
            <a:r>
              <a:rPr lang="ru-RU" dirty="0" err="1" smtClean="0">
                <a:solidFill>
                  <a:schemeClr val="tx1">
                    <a:lumMod val="75000"/>
                  </a:schemeClr>
                </a:solidFill>
              </a:rPr>
              <a:t>порівняти</a:t>
            </a:r>
            <a:r>
              <a:rPr lang="ru-RU" dirty="0" smtClean="0">
                <a:solidFill>
                  <a:schemeClr val="tx1">
                    <a:lumMod val="75000"/>
                  </a:schemeClr>
                </a:solidFill>
              </a:rPr>
              <a:t> </a:t>
            </a:r>
            <a:r>
              <a:rPr lang="ru-RU" dirty="0" err="1" smtClean="0">
                <a:solidFill>
                  <a:schemeClr val="tx1">
                    <a:lumMod val="75000"/>
                  </a:schemeClr>
                </a:solidFill>
              </a:rPr>
              <a:t>його</a:t>
            </a:r>
            <a:r>
              <a:rPr lang="ru-RU" dirty="0" smtClean="0">
                <a:solidFill>
                  <a:schemeClr val="tx1">
                    <a:lumMod val="75000"/>
                  </a:schemeClr>
                </a:solidFill>
              </a:rPr>
              <a:t> </a:t>
            </a:r>
            <a:r>
              <a:rPr lang="ru-RU" dirty="0" err="1" smtClean="0">
                <a:solidFill>
                  <a:schemeClr val="tx1">
                    <a:lumMod val="75000"/>
                  </a:schemeClr>
                </a:solidFill>
              </a:rPr>
              <a:t>показники</a:t>
            </a:r>
            <a:r>
              <a:rPr lang="ru-RU" dirty="0" smtClean="0">
                <a:solidFill>
                  <a:schemeClr val="tx1">
                    <a:lumMod val="75000"/>
                  </a:schemeClr>
                </a:solidFill>
              </a:rPr>
              <a:t> з </a:t>
            </a:r>
            <a:r>
              <a:rPr lang="ru-RU" dirty="0" err="1" smtClean="0">
                <a:solidFill>
                  <a:schemeClr val="tx1">
                    <a:lumMod val="75000"/>
                  </a:schemeClr>
                </a:solidFill>
              </a:rPr>
              <a:t>іншими</a:t>
            </a:r>
            <a:r>
              <a:rPr lang="ru-RU" dirty="0" smtClean="0">
                <a:solidFill>
                  <a:schemeClr val="tx1">
                    <a:lumMod val="75000"/>
                  </a:schemeClr>
                </a:solidFill>
              </a:rPr>
              <a:t> </a:t>
            </a:r>
            <a:r>
              <a:rPr lang="ru-RU" dirty="0" err="1" smtClean="0">
                <a:solidFill>
                  <a:schemeClr val="tx1">
                    <a:lumMod val="75000"/>
                  </a:schemeClr>
                </a:solidFill>
              </a:rPr>
              <a:t>містами</a:t>
            </a:r>
            <a:r>
              <a:rPr lang="ru-RU" dirty="0" smtClean="0">
                <a:solidFill>
                  <a:schemeClr val="tx1">
                    <a:lumMod val="75000"/>
                  </a:schemeClr>
                </a:solidFill>
              </a:rPr>
              <a:t>.</a:t>
            </a:r>
            <a:endParaRPr lang="en-US" dirty="0" smtClean="0">
              <a:solidFill>
                <a:schemeClr val="tx1">
                  <a:lumMod val="75000"/>
                </a:schemeClr>
              </a:solidFill>
            </a:endParaRPr>
          </a:p>
        </p:txBody>
      </p:sp>
      <p:sp>
        <p:nvSpPr>
          <p:cNvPr id="6" name="Title 2"/>
          <p:cNvSpPr txBox="1">
            <a:spLocks/>
          </p:cNvSpPr>
          <p:nvPr/>
        </p:nvSpPr>
        <p:spPr>
          <a:xfrm>
            <a:off x="275481" y="209578"/>
            <a:ext cx="11885514" cy="1001685"/>
          </a:xfrm>
          <a:prstGeom prst="rect">
            <a:avLst/>
          </a:prstGeom>
        </p:spPr>
        <p:txBody>
          <a:bodyPr/>
          <a:lstStyle>
            <a:lvl1pPr algn="l" defTabSz="914377" rtl="0" eaLnBrk="1" latinLnBrk="0" hangingPunct="1">
              <a:lnSpc>
                <a:spcPct val="90000"/>
              </a:lnSpc>
              <a:spcBef>
                <a:spcPct val="0"/>
              </a:spcBef>
              <a:buNone/>
              <a:defRPr sz="4267" b="0" kern="1200">
                <a:gradFill>
                  <a:gsLst>
                    <a:gs pos="0">
                      <a:schemeClr val="accent1"/>
                    </a:gs>
                    <a:gs pos="100000">
                      <a:schemeClr val="accent1"/>
                    </a:gs>
                  </a:gsLst>
                  <a:lin ang="5400000" scaled="1"/>
                </a:gradFill>
                <a:latin typeface="+mj-lt"/>
                <a:ea typeface="+mj-ea"/>
                <a:cs typeface="+mj-cs"/>
              </a:defRPr>
            </a:lvl1pPr>
          </a:lstStyle>
          <a:p>
            <a:r>
              <a:rPr lang="uk-UA" sz="4080" dirty="0" smtClean="0">
                <a:gradFill>
                  <a:gsLst>
                    <a:gs pos="0">
                      <a:srgbClr val="0078D7"/>
                    </a:gs>
                    <a:gs pos="100000">
                      <a:srgbClr val="0078D7"/>
                    </a:gs>
                  </a:gsLst>
                  <a:lin ang="5400000" scaled="1"/>
                </a:gradFill>
              </a:rPr>
              <a:t>Напрями розумного міста</a:t>
            </a:r>
            <a:endParaRPr lang="en-US" sz="4080" dirty="0">
              <a:gradFill>
                <a:gsLst>
                  <a:gs pos="0">
                    <a:srgbClr val="00188F"/>
                  </a:gs>
                  <a:gs pos="100000">
                    <a:srgbClr val="00188F"/>
                  </a:gs>
                </a:gsLst>
                <a:lin ang="5400000" scaled="1"/>
              </a:gradFill>
            </a:endParaRPr>
          </a:p>
        </p:txBody>
      </p:sp>
      <p:sp>
        <p:nvSpPr>
          <p:cNvPr id="7" name="Rectangle 6"/>
          <p:cNvSpPr/>
          <p:nvPr/>
        </p:nvSpPr>
        <p:spPr>
          <a:xfrm>
            <a:off x="307041" y="789994"/>
            <a:ext cx="9561537" cy="374846"/>
          </a:xfrm>
          <a:prstGeom prst="rect">
            <a:avLst/>
          </a:prstGeom>
        </p:spPr>
        <p:txBody>
          <a:bodyPr wrap="square">
            <a:spAutoFit/>
          </a:bodyPr>
          <a:lstStyle/>
          <a:p>
            <a:r>
              <a:rPr lang="ru-RU" sz="1836" dirty="0" smtClean="0">
                <a:solidFill>
                  <a:srgbClr val="737373"/>
                </a:solidFill>
              </a:rPr>
              <a:t>Топ 10 «</a:t>
            </a:r>
            <a:r>
              <a:rPr lang="ru-RU" sz="1836" dirty="0" err="1" smtClean="0">
                <a:solidFill>
                  <a:srgbClr val="737373"/>
                </a:solidFill>
              </a:rPr>
              <a:t>найрозумніших</a:t>
            </a:r>
            <a:r>
              <a:rPr lang="ru-RU" sz="1836" dirty="0" smtClean="0">
                <a:solidFill>
                  <a:srgbClr val="737373"/>
                </a:solidFill>
              </a:rPr>
              <a:t>» </a:t>
            </a:r>
            <a:r>
              <a:rPr lang="ru-RU" sz="1836" dirty="0" err="1" smtClean="0">
                <a:solidFill>
                  <a:srgbClr val="737373"/>
                </a:solidFill>
              </a:rPr>
              <a:t>міст</a:t>
            </a:r>
            <a:endParaRPr lang="en-US" sz="1836" dirty="0">
              <a:solidFill>
                <a:srgbClr val="737373"/>
              </a:solidFill>
            </a:endParaRPr>
          </a:p>
        </p:txBody>
      </p:sp>
      <p:sp>
        <p:nvSpPr>
          <p:cNvPr id="9" name="Text Placeholder 2"/>
          <p:cNvSpPr txBox="1">
            <a:spLocks/>
          </p:cNvSpPr>
          <p:nvPr/>
        </p:nvSpPr>
        <p:spPr>
          <a:xfrm>
            <a:off x="9494837" y="977417"/>
            <a:ext cx="2786254" cy="5029200"/>
          </a:xfrm>
          <a:prstGeom prst="rect">
            <a:avLst/>
          </a:prstGeom>
        </p:spPr>
        <p:txBody>
          <a:bodyPr vert="horz" wrap="square" lIns="146304" tIns="91440" rIns="146304" bIns="91440" rtlCol="0">
            <a:no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None/>
              <a:tabLst/>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lnSpc>
                <a:spcPct val="100000"/>
              </a:lnSpc>
              <a:buFont typeface="Arial" panose="020B0604020202020204" pitchFamily="34" charset="0"/>
              <a:buChar char="•"/>
            </a:pPr>
            <a:r>
              <a:rPr lang="ru-RU" i="1" dirty="0" err="1" smtClean="0"/>
              <a:t>Відень</a:t>
            </a:r>
            <a:endParaRPr lang="en-US" i="1" dirty="0" smtClean="0"/>
          </a:p>
          <a:p>
            <a:pPr marL="457200" indent="-457200">
              <a:lnSpc>
                <a:spcPct val="100000"/>
              </a:lnSpc>
              <a:buFont typeface="Arial" panose="020B0604020202020204" pitchFamily="34" charset="0"/>
              <a:buChar char="•"/>
            </a:pPr>
            <a:r>
              <a:rPr lang="ru-RU" i="1" dirty="0" smtClean="0"/>
              <a:t>Торонто</a:t>
            </a:r>
            <a:endParaRPr lang="en-US" i="1" dirty="0" smtClean="0"/>
          </a:p>
          <a:p>
            <a:pPr marL="457200" indent="-457200">
              <a:lnSpc>
                <a:spcPct val="100000"/>
              </a:lnSpc>
              <a:buFont typeface="Arial" panose="020B0604020202020204" pitchFamily="34" charset="0"/>
              <a:buChar char="•"/>
            </a:pPr>
            <a:r>
              <a:rPr lang="ru-RU" i="1" dirty="0" smtClean="0"/>
              <a:t>Париж</a:t>
            </a:r>
            <a:endParaRPr lang="en-US" i="1" dirty="0" smtClean="0"/>
          </a:p>
          <a:p>
            <a:pPr marL="457200" indent="-457200">
              <a:lnSpc>
                <a:spcPct val="100000"/>
              </a:lnSpc>
              <a:buFont typeface="Arial" panose="020B0604020202020204" pitchFamily="34" charset="0"/>
              <a:buChar char="•"/>
            </a:pPr>
            <a:r>
              <a:rPr lang="ru-RU" i="1" dirty="0" smtClean="0"/>
              <a:t>Нью-Йорк</a:t>
            </a:r>
            <a:endParaRPr lang="en-US" i="1" dirty="0" smtClean="0"/>
          </a:p>
          <a:p>
            <a:pPr marL="457200" indent="-457200">
              <a:lnSpc>
                <a:spcPct val="100000"/>
              </a:lnSpc>
              <a:buFont typeface="Arial" panose="020B0604020202020204" pitchFamily="34" charset="0"/>
              <a:buChar char="•"/>
            </a:pPr>
            <a:r>
              <a:rPr lang="ru-RU" i="1" dirty="0" smtClean="0"/>
              <a:t>Лондон</a:t>
            </a:r>
            <a:endParaRPr lang="en-US" i="1" dirty="0" smtClean="0"/>
          </a:p>
          <a:p>
            <a:pPr marL="457200" indent="-457200">
              <a:lnSpc>
                <a:spcPct val="100000"/>
              </a:lnSpc>
              <a:buFont typeface="Arial" panose="020B0604020202020204" pitchFamily="34" charset="0"/>
              <a:buChar char="•"/>
            </a:pPr>
            <a:r>
              <a:rPr lang="ru-RU" i="1" dirty="0" err="1" smtClean="0"/>
              <a:t>Токіо</a:t>
            </a:r>
            <a:endParaRPr lang="en-US" i="1" dirty="0" smtClean="0"/>
          </a:p>
          <a:p>
            <a:pPr marL="457200" indent="-457200">
              <a:lnSpc>
                <a:spcPct val="100000"/>
              </a:lnSpc>
              <a:buFont typeface="Arial" panose="020B0604020202020204" pitchFamily="34" charset="0"/>
              <a:buChar char="•"/>
            </a:pPr>
            <a:r>
              <a:rPr lang="ru-RU" i="1" dirty="0" err="1" smtClean="0"/>
              <a:t>Берлін</a:t>
            </a:r>
            <a:endParaRPr lang="en-US" i="1" dirty="0" smtClean="0"/>
          </a:p>
          <a:p>
            <a:pPr marL="457200" indent="-457200">
              <a:lnSpc>
                <a:spcPct val="100000"/>
              </a:lnSpc>
              <a:buFont typeface="Arial" panose="020B0604020202020204" pitchFamily="34" charset="0"/>
              <a:buChar char="•"/>
            </a:pPr>
            <a:r>
              <a:rPr lang="ru-RU" i="1" dirty="0" smtClean="0"/>
              <a:t>Копенгаген</a:t>
            </a:r>
            <a:endParaRPr lang="en-US" i="1" dirty="0" smtClean="0"/>
          </a:p>
          <a:p>
            <a:pPr marL="457200" indent="-457200">
              <a:lnSpc>
                <a:spcPct val="100000"/>
              </a:lnSpc>
              <a:buFont typeface="Arial" panose="020B0604020202020204" pitchFamily="34" charset="0"/>
              <a:buChar char="•"/>
            </a:pPr>
            <a:r>
              <a:rPr lang="ru-RU" i="1" dirty="0" smtClean="0"/>
              <a:t>Гонконг</a:t>
            </a:r>
            <a:endParaRPr lang="en-US" i="1" dirty="0" smtClean="0"/>
          </a:p>
          <a:p>
            <a:pPr marL="457200" indent="-457200">
              <a:lnSpc>
                <a:spcPct val="100000"/>
              </a:lnSpc>
              <a:buFont typeface="Arial" panose="020B0604020202020204" pitchFamily="34" charset="0"/>
              <a:buChar char="•"/>
            </a:pPr>
            <a:r>
              <a:rPr lang="ru-RU" i="1" dirty="0" smtClean="0"/>
              <a:t>Барселона</a:t>
            </a:r>
            <a:endParaRPr lang="ru-RU" i="1" dirty="0" smtClean="0">
              <a:solidFill>
                <a:schemeClr val="tx1">
                  <a:lumMod val="75000"/>
                </a:schemeClr>
              </a:solidFill>
            </a:endParaRPr>
          </a:p>
          <a:p>
            <a:pPr>
              <a:lnSpc>
                <a:spcPct val="100000"/>
              </a:lnSpc>
              <a:buFont typeface="Arial" pitchFamily="34" charset="0"/>
              <a:buChar char="•"/>
            </a:pPr>
            <a:endParaRPr lang="ru-RU" i="1" dirty="0">
              <a:solidFill>
                <a:schemeClr val="tx1">
                  <a:lumMod val="75000"/>
                </a:schemeClr>
              </a:solidFill>
            </a:endParaRPr>
          </a:p>
        </p:txBody>
      </p:sp>
    </p:spTree>
    <p:extLst>
      <p:ext uri="{BB962C8B-B14F-4D97-AF65-F5344CB8AC3E}">
        <p14:creationId xmlns:p14="http://schemas.microsoft.com/office/powerpoint/2010/main" val="13484975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p:cNvSpPr txBox="1">
            <a:spLocks/>
          </p:cNvSpPr>
          <p:nvPr/>
        </p:nvSpPr>
        <p:spPr>
          <a:xfrm>
            <a:off x="2636837" y="2201862"/>
            <a:ext cx="8458200" cy="1001685"/>
          </a:xfrm>
          <a:prstGeom prst="rect">
            <a:avLst/>
          </a:prstGeom>
        </p:spPr>
        <p:txBody>
          <a:bodyPr/>
          <a:lstStyle>
            <a:lvl1pPr algn="l" defTabSz="914377" rtl="0" eaLnBrk="1" latinLnBrk="0" hangingPunct="1">
              <a:lnSpc>
                <a:spcPct val="90000"/>
              </a:lnSpc>
              <a:spcBef>
                <a:spcPct val="0"/>
              </a:spcBef>
              <a:buNone/>
              <a:defRPr sz="4267" b="0" kern="1200">
                <a:gradFill>
                  <a:gsLst>
                    <a:gs pos="0">
                      <a:schemeClr val="accent1"/>
                    </a:gs>
                    <a:gs pos="100000">
                      <a:schemeClr val="accent1"/>
                    </a:gs>
                  </a:gsLst>
                  <a:lin ang="5400000" scaled="1"/>
                </a:gradFill>
                <a:latin typeface="+mj-lt"/>
                <a:ea typeface="+mj-ea"/>
                <a:cs typeface="+mj-cs"/>
              </a:defRPr>
            </a:lvl1pPr>
          </a:lstStyle>
          <a:p>
            <a:r>
              <a:rPr lang="uk-UA" sz="5400" dirty="0" smtClean="0">
                <a:gradFill>
                  <a:gsLst>
                    <a:gs pos="0">
                      <a:srgbClr val="0078D7"/>
                    </a:gs>
                    <a:gs pos="100000">
                      <a:srgbClr val="0078D7"/>
                    </a:gs>
                  </a:gsLst>
                  <a:lin ang="5400000" scaled="1"/>
                </a:gradFill>
              </a:rPr>
              <a:t>Світові приклади</a:t>
            </a:r>
            <a:endParaRPr lang="ru-RU" sz="5400" dirty="0" smtClean="0">
              <a:gradFill>
                <a:gsLst>
                  <a:gs pos="0">
                    <a:srgbClr val="0078D7"/>
                  </a:gs>
                  <a:gs pos="100000">
                    <a:srgbClr val="0078D7"/>
                  </a:gs>
                </a:gsLst>
                <a:lin ang="5400000" scaled="1"/>
              </a:gradFill>
            </a:endParaRPr>
          </a:p>
        </p:txBody>
      </p:sp>
    </p:spTree>
    <p:extLst>
      <p:ext uri="{BB962C8B-B14F-4D97-AF65-F5344CB8AC3E}">
        <p14:creationId xmlns:p14="http://schemas.microsoft.com/office/powerpoint/2010/main" val="15849565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a:xfrm>
            <a:off x="279248" y="1135062"/>
            <a:ext cx="8301190" cy="5029200"/>
          </a:xfrm>
        </p:spPr>
        <p:txBody>
          <a:bodyPr/>
          <a:lstStyle/>
          <a:p>
            <a:pPr>
              <a:lnSpc>
                <a:spcPct val="100000"/>
              </a:lnSpc>
              <a:buFont typeface="Arial" panose="020B0604020202020204" pitchFamily="34" charset="0"/>
              <a:buChar char="•"/>
            </a:pPr>
            <a:r>
              <a:rPr lang="uk-UA" sz="2300" dirty="0">
                <a:solidFill>
                  <a:schemeClr val="tx1">
                    <a:lumMod val="75000"/>
                  </a:schemeClr>
                </a:solidFill>
              </a:rPr>
              <a:t>Ізраїльська фірма </a:t>
            </a:r>
            <a:r>
              <a:rPr lang="en-US" sz="2300" dirty="0">
                <a:solidFill>
                  <a:schemeClr val="tx1">
                    <a:lumMod val="75000"/>
                  </a:schemeClr>
                </a:solidFill>
              </a:rPr>
              <a:t>Waze </a:t>
            </a:r>
            <a:r>
              <a:rPr lang="uk-UA" sz="2300" dirty="0">
                <a:solidFill>
                  <a:schemeClr val="tx1">
                    <a:lumMod val="75000"/>
                  </a:schemeClr>
                </a:solidFill>
              </a:rPr>
              <a:t>звернулась по допомогу до громадян. Усіх охочих запрошують описувати ситуацію на дорогах в режимі реального часу, і на основі цих даних компанія створює карту дорожніх умов.</a:t>
            </a:r>
          </a:p>
          <a:p>
            <a:pPr>
              <a:lnSpc>
                <a:spcPct val="100000"/>
              </a:lnSpc>
              <a:buFont typeface="Arial" panose="020B0604020202020204" pitchFamily="34" charset="0"/>
              <a:buChar char="•"/>
            </a:pPr>
            <a:r>
              <a:rPr lang="uk-UA" sz="2300" dirty="0">
                <a:solidFill>
                  <a:schemeClr val="tx1">
                    <a:lumMod val="75000"/>
                  </a:schemeClr>
                </a:solidFill>
              </a:rPr>
              <a:t>За деякими підрахунками, додатком </a:t>
            </a:r>
            <a:r>
              <a:rPr lang="en-US" sz="2300" dirty="0">
                <a:solidFill>
                  <a:schemeClr val="tx1">
                    <a:lumMod val="75000"/>
                  </a:schemeClr>
                </a:solidFill>
              </a:rPr>
              <a:t>Waze </a:t>
            </a:r>
            <a:r>
              <a:rPr lang="uk-UA" sz="2300" dirty="0">
                <a:solidFill>
                  <a:schemeClr val="tx1">
                    <a:lumMod val="75000"/>
                  </a:schemeClr>
                </a:solidFill>
              </a:rPr>
              <a:t>користуються 20% ізраїльських водіїв. </a:t>
            </a:r>
            <a:r>
              <a:rPr lang="uk-UA" sz="2300" dirty="0" smtClean="0">
                <a:solidFill>
                  <a:schemeClr val="tx1">
                    <a:lumMod val="75000"/>
                  </a:schemeClr>
                </a:solidFill>
              </a:rPr>
              <a:t>Коли </a:t>
            </a:r>
            <a:r>
              <a:rPr lang="uk-UA" sz="2300" dirty="0">
                <a:solidFill>
                  <a:schemeClr val="tx1">
                    <a:lumMod val="75000"/>
                  </a:schemeClr>
                </a:solidFill>
              </a:rPr>
              <a:t>він відключається, на дорогах починається хаос.</a:t>
            </a:r>
          </a:p>
          <a:p>
            <a:pPr>
              <a:lnSpc>
                <a:spcPct val="100000"/>
              </a:lnSpc>
              <a:buFont typeface="Arial" panose="020B0604020202020204" pitchFamily="34" charset="0"/>
              <a:buChar char="•"/>
            </a:pPr>
            <a:r>
              <a:rPr lang="uk-UA" sz="2300" dirty="0">
                <a:solidFill>
                  <a:schemeClr val="tx1">
                    <a:lumMod val="75000"/>
                  </a:schemeClr>
                </a:solidFill>
              </a:rPr>
              <a:t>Мерія Ріо-де-Жанейро нещодавно домовилась про партнерство з </a:t>
            </a:r>
            <a:r>
              <a:rPr lang="en-US" sz="2300" dirty="0">
                <a:solidFill>
                  <a:schemeClr val="tx1">
                    <a:lumMod val="75000"/>
                  </a:schemeClr>
                </a:solidFill>
              </a:rPr>
              <a:t>Waze </a:t>
            </a:r>
            <a:r>
              <a:rPr lang="uk-UA" sz="2300" dirty="0">
                <a:solidFill>
                  <a:schemeClr val="tx1">
                    <a:lumMod val="75000"/>
                  </a:schemeClr>
                </a:solidFill>
              </a:rPr>
              <a:t>і планує інтегрувати цю технологію у свій диспетчерський центр.</a:t>
            </a:r>
          </a:p>
          <a:p>
            <a:pPr>
              <a:lnSpc>
                <a:spcPct val="100000"/>
              </a:lnSpc>
              <a:buFont typeface="Arial" panose="020B0604020202020204" pitchFamily="34" charset="0"/>
              <a:buChar char="•"/>
            </a:pPr>
            <a:r>
              <a:rPr lang="en-US" sz="2300" dirty="0" smtClean="0">
                <a:solidFill>
                  <a:schemeClr val="tx1">
                    <a:lumMod val="75000"/>
                  </a:schemeClr>
                </a:solidFill>
              </a:rPr>
              <a:t>Waze </a:t>
            </a:r>
            <a:r>
              <a:rPr lang="uk-UA" sz="2300" dirty="0">
                <a:solidFill>
                  <a:schemeClr val="tx1">
                    <a:lumMod val="75000"/>
                  </a:schemeClr>
                </a:solidFill>
              </a:rPr>
              <a:t>нещодавно став власністю </a:t>
            </a:r>
            <a:r>
              <a:rPr lang="en-US" sz="2300" dirty="0">
                <a:solidFill>
                  <a:schemeClr val="tx1">
                    <a:lumMod val="75000"/>
                  </a:schemeClr>
                </a:solidFill>
              </a:rPr>
              <a:t>Google: IT-</a:t>
            </a:r>
            <a:r>
              <a:rPr lang="uk-UA" sz="2300" dirty="0">
                <a:solidFill>
                  <a:schemeClr val="tx1">
                    <a:lumMod val="75000"/>
                  </a:schemeClr>
                </a:solidFill>
              </a:rPr>
              <a:t>гігант придбав </a:t>
            </a:r>
            <a:r>
              <a:rPr lang="uk-UA" sz="2300" dirty="0" err="1">
                <a:solidFill>
                  <a:schemeClr val="tx1">
                    <a:lumMod val="75000"/>
                  </a:schemeClr>
                </a:solidFill>
              </a:rPr>
              <a:t>стартап</a:t>
            </a:r>
            <a:r>
              <a:rPr lang="uk-UA" sz="2300" dirty="0">
                <a:solidFill>
                  <a:schemeClr val="tx1">
                    <a:lumMod val="75000"/>
                  </a:schemeClr>
                </a:solidFill>
              </a:rPr>
              <a:t> за 1,3 млрд доларів. Не виключено, що </a:t>
            </a:r>
            <a:r>
              <a:rPr lang="uk-UA" sz="2300" dirty="0" err="1">
                <a:solidFill>
                  <a:schemeClr val="tx1">
                    <a:lumMod val="75000"/>
                  </a:schemeClr>
                </a:solidFill>
              </a:rPr>
              <a:t>пошуковик</a:t>
            </a:r>
            <a:r>
              <a:rPr lang="uk-UA" sz="2300" dirty="0">
                <a:solidFill>
                  <a:schemeClr val="tx1">
                    <a:lumMod val="75000"/>
                  </a:schemeClr>
                </a:solidFill>
              </a:rPr>
              <a:t> таким чином готується увійти на ринок розумних міських технологій.</a:t>
            </a:r>
            <a:endParaRPr lang="en-US" sz="2300" dirty="0" smtClean="0">
              <a:solidFill>
                <a:schemeClr val="tx1">
                  <a:lumMod val="75000"/>
                </a:schemeClr>
              </a:solidFill>
            </a:endParaRPr>
          </a:p>
        </p:txBody>
      </p:sp>
      <p:sp>
        <p:nvSpPr>
          <p:cNvPr id="6" name="Title 2"/>
          <p:cNvSpPr txBox="1">
            <a:spLocks/>
          </p:cNvSpPr>
          <p:nvPr/>
        </p:nvSpPr>
        <p:spPr>
          <a:xfrm>
            <a:off x="275481" y="209578"/>
            <a:ext cx="11885514" cy="1001685"/>
          </a:xfrm>
          <a:prstGeom prst="rect">
            <a:avLst/>
          </a:prstGeom>
        </p:spPr>
        <p:txBody>
          <a:bodyPr/>
          <a:lstStyle>
            <a:lvl1pPr algn="l" defTabSz="914377" rtl="0" eaLnBrk="1" latinLnBrk="0" hangingPunct="1">
              <a:lnSpc>
                <a:spcPct val="90000"/>
              </a:lnSpc>
              <a:spcBef>
                <a:spcPct val="0"/>
              </a:spcBef>
              <a:buNone/>
              <a:defRPr sz="4267" b="0" kern="1200">
                <a:gradFill>
                  <a:gsLst>
                    <a:gs pos="0">
                      <a:schemeClr val="accent1"/>
                    </a:gs>
                    <a:gs pos="100000">
                      <a:schemeClr val="accent1"/>
                    </a:gs>
                  </a:gsLst>
                  <a:lin ang="5400000" scaled="1"/>
                </a:gradFill>
                <a:latin typeface="+mj-lt"/>
                <a:ea typeface="+mj-ea"/>
                <a:cs typeface="+mj-cs"/>
              </a:defRPr>
            </a:lvl1pPr>
          </a:lstStyle>
          <a:p>
            <a:r>
              <a:rPr lang="en-US" sz="4080" dirty="0" smtClean="0">
                <a:gradFill>
                  <a:gsLst>
                    <a:gs pos="0">
                      <a:srgbClr val="0078D7"/>
                    </a:gs>
                    <a:gs pos="100000">
                      <a:srgbClr val="0078D7"/>
                    </a:gs>
                  </a:gsLst>
                  <a:lin ang="5400000" scaled="1"/>
                </a:gradFill>
              </a:rPr>
              <a:t>Waze</a:t>
            </a:r>
            <a:endParaRPr lang="en-US" sz="4080" dirty="0">
              <a:gradFill>
                <a:gsLst>
                  <a:gs pos="0">
                    <a:srgbClr val="00188F"/>
                  </a:gs>
                  <a:gs pos="100000">
                    <a:srgbClr val="00188F"/>
                  </a:gs>
                </a:gsLst>
                <a:lin ang="5400000" scaled="1"/>
              </a:gradFill>
            </a:endParaRPr>
          </a:p>
        </p:txBody>
      </p:sp>
      <p:sp>
        <p:nvSpPr>
          <p:cNvPr id="7" name="Rectangle 6"/>
          <p:cNvSpPr/>
          <p:nvPr/>
        </p:nvSpPr>
        <p:spPr>
          <a:xfrm>
            <a:off x="307041" y="789994"/>
            <a:ext cx="9561537" cy="374846"/>
          </a:xfrm>
          <a:prstGeom prst="rect">
            <a:avLst/>
          </a:prstGeom>
        </p:spPr>
        <p:txBody>
          <a:bodyPr wrap="square">
            <a:spAutoFit/>
          </a:bodyPr>
          <a:lstStyle/>
          <a:p>
            <a:r>
              <a:rPr lang="uk-UA" sz="1836" dirty="0" smtClean="0">
                <a:solidFill>
                  <a:srgbClr val="737373"/>
                </a:solidFill>
              </a:rPr>
              <a:t>Розумне вирішення проблем з заторами</a:t>
            </a:r>
            <a:r>
              <a:rPr lang="en-US" sz="1836" dirty="0" smtClean="0">
                <a:solidFill>
                  <a:srgbClr val="737373"/>
                </a:solidFill>
              </a:rPr>
              <a:t> (</a:t>
            </a:r>
            <a:r>
              <a:rPr lang="uk-UA" sz="1836" dirty="0" smtClean="0">
                <a:solidFill>
                  <a:srgbClr val="737373"/>
                </a:solidFill>
              </a:rPr>
              <a:t>Ізраїль)</a:t>
            </a:r>
            <a:endParaRPr lang="en-US" sz="1836" dirty="0">
              <a:solidFill>
                <a:srgbClr val="737373"/>
              </a:solidFill>
            </a:endParaRPr>
          </a:p>
        </p:txBody>
      </p:sp>
      <p:pic>
        <p:nvPicPr>
          <p:cNvPr id="2050" name="Picture 2" descr="http://a5.mzstatic.com/us/r30/Purple3/v4/92/f7/fa/92f7fa5e-3b9e-eb4f-c4ba-450f5462a682/screen568x568.jpe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83670" y="830262"/>
            <a:ext cx="3048000" cy="5410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7734818"/>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p:cNvSpPr txBox="1">
            <a:spLocks/>
          </p:cNvSpPr>
          <p:nvPr/>
        </p:nvSpPr>
        <p:spPr>
          <a:xfrm>
            <a:off x="275481" y="209578"/>
            <a:ext cx="11885514" cy="1001685"/>
          </a:xfrm>
          <a:prstGeom prst="rect">
            <a:avLst/>
          </a:prstGeom>
        </p:spPr>
        <p:txBody>
          <a:bodyPr/>
          <a:lstStyle>
            <a:lvl1pPr algn="l" defTabSz="914377" rtl="0" eaLnBrk="1" latinLnBrk="0" hangingPunct="1">
              <a:lnSpc>
                <a:spcPct val="90000"/>
              </a:lnSpc>
              <a:spcBef>
                <a:spcPct val="0"/>
              </a:spcBef>
              <a:buNone/>
              <a:defRPr sz="4267" b="0" kern="1200">
                <a:gradFill>
                  <a:gsLst>
                    <a:gs pos="0">
                      <a:schemeClr val="accent1"/>
                    </a:gs>
                    <a:gs pos="100000">
                      <a:schemeClr val="accent1"/>
                    </a:gs>
                  </a:gsLst>
                  <a:lin ang="5400000" scaled="1"/>
                </a:gradFill>
                <a:latin typeface="+mj-lt"/>
                <a:ea typeface="+mj-ea"/>
                <a:cs typeface="+mj-cs"/>
              </a:defRPr>
            </a:lvl1pPr>
          </a:lstStyle>
          <a:p>
            <a:r>
              <a:rPr lang="uk-UA" sz="4080" dirty="0" smtClean="0">
                <a:gradFill>
                  <a:gsLst>
                    <a:gs pos="0">
                      <a:srgbClr val="0078D7"/>
                    </a:gs>
                    <a:gs pos="100000">
                      <a:srgbClr val="0078D7"/>
                    </a:gs>
                  </a:gsLst>
                  <a:lin ang="5400000" scaled="1"/>
                </a:gradFill>
              </a:rPr>
              <a:t>Барселона</a:t>
            </a:r>
            <a:endParaRPr lang="en-US" sz="4080" dirty="0">
              <a:gradFill>
                <a:gsLst>
                  <a:gs pos="0">
                    <a:srgbClr val="00188F"/>
                  </a:gs>
                  <a:gs pos="100000">
                    <a:srgbClr val="00188F"/>
                  </a:gs>
                </a:gsLst>
                <a:lin ang="5400000" scaled="1"/>
              </a:gradFill>
            </a:endParaRPr>
          </a:p>
        </p:txBody>
      </p:sp>
      <p:sp>
        <p:nvSpPr>
          <p:cNvPr id="7" name="Rectangle 6"/>
          <p:cNvSpPr/>
          <p:nvPr/>
        </p:nvSpPr>
        <p:spPr>
          <a:xfrm>
            <a:off x="307041" y="789994"/>
            <a:ext cx="9561537" cy="374846"/>
          </a:xfrm>
          <a:prstGeom prst="rect">
            <a:avLst/>
          </a:prstGeom>
        </p:spPr>
        <p:txBody>
          <a:bodyPr wrap="square">
            <a:spAutoFit/>
          </a:bodyPr>
          <a:lstStyle/>
          <a:p>
            <a:r>
              <a:rPr lang="uk-UA" sz="1836" dirty="0" smtClean="0">
                <a:solidFill>
                  <a:srgbClr val="737373"/>
                </a:solidFill>
              </a:rPr>
              <a:t>Міський транспорт (Іспанія)</a:t>
            </a:r>
            <a:endParaRPr lang="en-US" sz="1836" dirty="0">
              <a:solidFill>
                <a:srgbClr val="737373"/>
              </a:solidFill>
            </a:endParaRPr>
          </a:p>
        </p:txBody>
      </p:sp>
      <p:sp>
        <p:nvSpPr>
          <p:cNvPr id="2" name="Text Placeholder 1"/>
          <p:cNvSpPr>
            <a:spLocks noGrp="1"/>
          </p:cNvSpPr>
          <p:nvPr>
            <p:ph type="body" sz="quarter" idx="11"/>
          </p:nvPr>
        </p:nvSpPr>
        <p:spPr/>
        <p:txBody>
          <a:bodyPr/>
          <a:lstStyle/>
          <a:p>
            <a:endParaRPr lang="en-US"/>
          </a:p>
        </p:txBody>
      </p:sp>
      <p:pic>
        <p:nvPicPr>
          <p:cNvPr id="2050" name="Picture 2" descr="http://www.skibbereeneagle.ie/web/wp-content/uploads/2014/10/barcelona-metr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65637" y="68262"/>
            <a:ext cx="7958994" cy="548640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s://upload.wikimedia.org/wikipedia/commons/3/39/Barcelona_Tram_(1804692957).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4368" y="1211262"/>
            <a:ext cx="7315200" cy="548640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http://www.exquicity.be/media/5341/carroussel_barcelona02.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7037" y="2582862"/>
            <a:ext cx="11887200" cy="43174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53155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054"/>
                                        </p:tgtEl>
                                        <p:attrNameLst>
                                          <p:attrName>style.visibility</p:attrName>
                                        </p:attrNameLst>
                                      </p:cBhvr>
                                      <p:to>
                                        <p:strVal val="visible"/>
                                      </p:to>
                                    </p:set>
                                    <p:animEffect transition="in" filter="fade">
                                      <p:cBhvr>
                                        <p:cTn id="7" dur="1000"/>
                                        <p:tgtEl>
                                          <p:spTgt spid="2054"/>
                                        </p:tgtEl>
                                      </p:cBhvr>
                                    </p:animEffect>
                                    <p:anim calcmode="lin" valueType="num">
                                      <p:cBhvr>
                                        <p:cTn id="8" dur="1000" fill="hold"/>
                                        <p:tgtEl>
                                          <p:spTgt spid="2054"/>
                                        </p:tgtEl>
                                        <p:attrNameLst>
                                          <p:attrName>ppt_x</p:attrName>
                                        </p:attrNameLst>
                                      </p:cBhvr>
                                      <p:tavLst>
                                        <p:tav tm="0">
                                          <p:val>
                                            <p:strVal val="#ppt_x"/>
                                          </p:val>
                                        </p:tav>
                                        <p:tav tm="100000">
                                          <p:val>
                                            <p:strVal val="#ppt_x"/>
                                          </p:val>
                                        </p:tav>
                                      </p:tavLst>
                                    </p:anim>
                                    <p:anim calcmode="lin" valueType="num">
                                      <p:cBhvr>
                                        <p:cTn id="9" dur="1000" fill="hold"/>
                                        <p:tgtEl>
                                          <p:spTgt spid="205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056"/>
                                        </p:tgtEl>
                                        <p:attrNameLst>
                                          <p:attrName>style.visibility</p:attrName>
                                        </p:attrNameLst>
                                      </p:cBhvr>
                                      <p:to>
                                        <p:strVal val="visible"/>
                                      </p:to>
                                    </p:set>
                                    <p:animEffect transition="in" filter="fade">
                                      <p:cBhvr>
                                        <p:cTn id="14" dur="1000"/>
                                        <p:tgtEl>
                                          <p:spTgt spid="2056"/>
                                        </p:tgtEl>
                                      </p:cBhvr>
                                    </p:animEffect>
                                    <p:anim calcmode="lin" valueType="num">
                                      <p:cBhvr>
                                        <p:cTn id="15" dur="1000" fill="hold"/>
                                        <p:tgtEl>
                                          <p:spTgt spid="2056"/>
                                        </p:tgtEl>
                                        <p:attrNameLst>
                                          <p:attrName>ppt_x</p:attrName>
                                        </p:attrNameLst>
                                      </p:cBhvr>
                                      <p:tavLst>
                                        <p:tav tm="0">
                                          <p:val>
                                            <p:strVal val="#ppt_x"/>
                                          </p:val>
                                        </p:tav>
                                        <p:tav tm="100000">
                                          <p:val>
                                            <p:strVal val="#ppt_x"/>
                                          </p:val>
                                        </p:tav>
                                      </p:tavLst>
                                    </p:anim>
                                    <p:anim calcmode="lin" valueType="num">
                                      <p:cBhvr>
                                        <p:cTn id="16" dur="1000" fill="hold"/>
                                        <p:tgtEl>
                                          <p:spTgt spid="205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a:xfrm>
            <a:off x="279248" y="1668462"/>
            <a:ext cx="6243789" cy="5029200"/>
          </a:xfrm>
        </p:spPr>
        <p:txBody>
          <a:bodyPr/>
          <a:lstStyle/>
          <a:p>
            <a:pPr marL="0" indent="0">
              <a:lnSpc>
                <a:spcPct val="100000"/>
              </a:lnSpc>
            </a:pPr>
            <a:r>
              <a:rPr lang="uk-UA" dirty="0" err="1" smtClean="0">
                <a:solidFill>
                  <a:schemeClr val="tx1">
                    <a:lumMod val="75000"/>
                  </a:schemeClr>
                </a:solidFill>
              </a:rPr>
              <a:t>Гейміфікація</a:t>
            </a:r>
            <a:r>
              <a:rPr lang="uk-UA" dirty="0" smtClean="0">
                <a:solidFill>
                  <a:schemeClr val="tx1">
                    <a:lumMod val="75000"/>
                  </a:schemeClr>
                </a:solidFill>
              </a:rPr>
              <a:t> </a:t>
            </a:r>
            <a:r>
              <a:rPr lang="uk-UA" dirty="0">
                <a:solidFill>
                  <a:schemeClr val="tx1">
                    <a:lumMod val="75000"/>
                  </a:schemeClr>
                </a:solidFill>
              </a:rPr>
              <a:t>— використання ігрових практик та механізмів у неігровому контексті для залучення кінцевих користувачів до вирішення проблем. </a:t>
            </a:r>
          </a:p>
          <a:p>
            <a:pPr marL="0" indent="0">
              <a:lnSpc>
                <a:spcPct val="100000"/>
              </a:lnSpc>
            </a:pPr>
            <a:endParaRPr lang="uk-UA" dirty="0" smtClean="0">
              <a:solidFill>
                <a:schemeClr val="tx1">
                  <a:lumMod val="75000"/>
                </a:schemeClr>
              </a:solidFill>
            </a:endParaRPr>
          </a:p>
          <a:p>
            <a:pPr marL="0" indent="0">
              <a:lnSpc>
                <a:spcPct val="100000"/>
              </a:lnSpc>
            </a:pPr>
            <a:r>
              <a:rPr lang="uk-UA" dirty="0" err="1" smtClean="0">
                <a:solidFill>
                  <a:schemeClr val="tx1">
                    <a:lumMod val="75000"/>
                  </a:schemeClr>
                </a:solidFill>
              </a:rPr>
              <a:t>Гейміфікація</a:t>
            </a:r>
            <a:r>
              <a:rPr lang="uk-UA" dirty="0" smtClean="0">
                <a:solidFill>
                  <a:schemeClr val="tx1">
                    <a:lumMod val="75000"/>
                  </a:schemeClr>
                </a:solidFill>
              </a:rPr>
              <a:t> </a:t>
            </a:r>
            <a:r>
              <a:rPr lang="uk-UA" dirty="0">
                <a:solidFill>
                  <a:schemeClr val="tx1">
                    <a:lumMod val="75000"/>
                  </a:schemeClr>
                </a:solidFill>
              </a:rPr>
              <a:t>була вивчена і досліджена у декількох областях, серед яких: взаємодія з клієнтами, виконання фізичних вправ, повернення інвестицій, якість даних, пунктуальність та навчання. </a:t>
            </a:r>
            <a:endParaRPr lang="uk-UA" dirty="0" smtClean="0">
              <a:solidFill>
                <a:schemeClr val="tx1">
                  <a:lumMod val="75000"/>
                </a:schemeClr>
              </a:solidFill>
            </a:endParaRPr>
          </a:p>
          <a:p>
            <a:pPr marL="0" indent="0">
              <a:lnSpc>
                <a:spcPct val="100000"/>
              </a:lnSpc>
            </a:pPr>
            <a:r>
              <a:rPr lang="uk-UA" dirty="0" smtClean="0">
                <a:solidFill>
                  <a:schemeClr val="tx1">
                    <a:lumMod val="75000"/>
                  </a:schemeClr>
                </a:solidFill>
              </a:rPr>
              <a:t/>
            </a:r>
            <a:br>
              <a:rPr lang="uk-UA" dirty="0" smtClean="0">
                <a:solidFill>
                  <a:schemeClr val="tx1">
                    <a:lumMod val="75000"/>
                  </a:schemeClr>
                </a:solidFill>
              </a:rPr>
            </a:br>
            <a:r>
              <a:rPr lang="en-US" sz="1800" dirty="0">
                <a:solidFill>
                  <a:schemeClr val="tx1">
                    <a:lumMod val="75000"/>
                  </a:schemeClr>
                </a:solidFill>
                <a:hlinkClick r:id="rId3"/>
              </a:rPr>
              <a:t>https://www.youtube.com/watch?v=zSiHjMU-MUo</a:t>
            </a:r>
            <a:r>
              <a:rPr lang="en-US" sz="1800" dirty="0">
                <a:solidFill>
                  <a:schemeClr val="tx1">
                    <a:lumMod val="75000"/>
                  </a:schemeClr>
                </a:solidFill>
              </a:rPr>
              <a:t> </a:t>
            </a:r>
            <a:endParaRPr lang="uk-UA" sz="1800" dirty="0">
              <a:solidFill>
                <a:schemeClr val="tx1">
                  <a:lumMod val="75000"/>
                </a:schemeClr>
              </a:solidFill>
            </a:endParaRPr>
          </a:p>
          <a:p>
            <a:pPr marL="0" indent="0">
              <a:lnSpc>
                <a:spcPct val="100000"/>
              </a:lnSpc>
            </a:pPr>
            <a:endParaRPr lang="uk-UA" dirty="0">
              <a:solidFill>
                <a:schemeClr val="tx1">
                  <a:lumMod val="75000"/>
                </a:schemeClr>
              </a:solidFill>
            </a:endParaRPr>
          </a:p>
        </p:txBody>
      </p:sp>
      <p:sp>
        <p:nvSpPr>
          <p:cNvPr id="6" name="Title 2"/>
          <p:cNvSpPr txBox="1">
            <a:spLocks/>
          </p:cNvSpPr>
          <p:nvPr/>
        </p:nvSpPr>
        <p:spPr>
          <a:xfrm>
            <a:off x="275481" y="209578"/>
            <a:ext cx="11885514" cy="1001685"/>
          </a:xfrm>
          <a:prstGeom prst="rect">
            <a:avLst/>
          </a:prstGeom>
        </p:spPr>
        <p:txBody>
          <a:bodyPr/>
          <a:lstStyle>
            <a:lvl1pPr algn="l" defTabSz="914377" rtl="0" eaLnBrk="1" latinLnBrk="0" hangingPunct="1">
              <a:lnSpc>
                <a:spcPct val="90000"/>
              </a:lnSpc>
              <a:spcBef>
                <a:spcPct val="0"/>
              </a:spcBef>
              <a:buNone/>
              <a:defRPr sz="4267" b="0" kern="1200">
                <a:gradFill>
                  <a:gsLst>
                    <a:gs pos="0">
                      <a:schemeClr val="accent1"/>
                    </a:gs>
                    <a:gs pos="100000">
                      <a:schemeClr val="accent1"/>
                    </a:gs>
                  </a:gsLst>
                  <a:lin ang="5400000" scaled="1"/>
                </a:gradFill>
                <a:latin typeface="+mj-lt"/>
                <a:ea typeface="+mj-ea"/>
                <a:cs typeface="+mj-cs"/>
              </a:defRPr>
            </a:lvl1pPr>
          </a:lstStyle>
          <a:p>
            <a:r>
              <a:rPr lang="ru-RU" sz="4080" dirty="0" err="1" smtClean="0">
                <a:gradFill>
                  <a:gsLst>
                    <a:gs pos="0">
                      <a:srgbClr val="0078D7"/>
                    </a:gs>
                    <a:gs pos="100000">
                      <a:srgbClr val="0078D7"/>
                    </a:gs>
                  </a:gsLst>
                  <a:lin ang="5400000" scaled="1"/>
                </a:gradFill>
              </a:rPr>
              <a:t>Збір</a:t>
            </a:r>
            <a:r>
              <a:rPr lang="ru-RU" sz="4080" dirty="0" smtClean="0">
                <a:gradFill>
                  <a:gsLst>
                    <a:gs pos="0">
                      <a:srgbClr val="0078D7"/>
                    </a:gs>
                    <a:gs pos="100000">
                      <a:srgbClr val="0078D7"/>
                    </a:gs>
                  </a:gsLst>
                  <a:lin ang="5400000" scaled="1"/>
                </a:gradFill>
              </a:rPr>
              <a:t> </a:t>
            </a:r>
            <a:r>
              <a:rPr lang="uk-UA" sz="4080" dirty="0" smtClean="0">
                <a:gradFill>
                  <a:gsLst>
                    <a:gs pos="0">
                      <a:srgbClr val="0078D7"/>
                    </a:gs>
                    <a:gs pos="100000">
                      <a:srgbClr val="0078D7"/>
                    </a:gs>
                  </a:gsLst>
                  <a:lin ang="5400000" scaled="1"/>
                </a:gradFill>
              </a:rPr>
              <a:t>сміття</a:t>
            </a:r>
            <a:r>
              <a:rPr lang="ru-RU" sz="4080" dirty="0" smtClean="0">
                <a:gradFill>
                  <a:gsLst>
                    <a:gs pos="0">
                      <a:srgbClr val="0078D7"/>
                    </a:gs>
                    <a:gs pos="100000">
                      <a:srgbClr val="0078D7"/>
                    </a:gs>
                  </a:gsLst>
                  <a:lin ang="5400000" scaled="1"/>
                </a:gradFill>
              </a:rPr>
              <a:t> (</a:t>
            </a:r>
            <a:r>
              <a:rPr lang="ru-RU" sz="4080" dirty="0" err="1" smtClean="0">
                <a:gradFill>
                  <a:gsLst>
                    <a:gs pos="0">
                      <a:srgbClr val="0078D7"/>
                    </a:gs>
                    <a:gs pos="100000">
                      <a:srgbClr val="0078D7"/>
                    </a:gs>
                  </a:gsLst>
                  <a:lin ang="5400000" scaled="1"/>
                </a:gradFill>
              </a:rPr>
              <a:t>Швеція</a:t>
            </a:r>
            <a:r>
              <a:rPr lang="ru-RU" sz="4080" dirty="0" smtClean="0">
                <a:gradFill>
                  <a:gsLst>
                    <a:gs pos="0">
                      <a:srgbClr val="0078D7"/>
                    </a:gs>
                    <a:gs pos="100000">
                      <a:srgbClr val="0078D7"/>
                    </a:gs>
                  </a:gsLst>
                  <a:lin ang="5400000" scaled="1"/>
                </a:gradFill>
              </a:rPr>
              <a:t>)</a:t>
            </a:r>
            <a:endParaRPr lang="en-US" sz="4080" dirty="0">
              <a:gradFill>
                <a:gsLst>
                  <a:gs pos="0">
                    <a:srgbClr val="00188F"/>
                  </a:gs>
                  <a:gs pos="100000">
                    <a:srgbClr val="00188F"/>
                  </a:gs>
                </a:gsLst>
                <a:lin ang="5400000" scaled="1"/>
              </a:gradFill>
            </a:endParaRPr>
          </a:p>
        </p:txBody>
      </p:sp>
      <p:sp>
        <p:nvSpPr>
          <p:cNvPr id="7" name="Rectangle 6"/>
          <p:cNvSpPr/>
          <p:nvPr/>
        </p:nvSpPr>
        <p:spPr>
          <a:xfrm>
            <a:off x="307041" y="789994"/>
            <a:ext cx="9561537" cy="374846"/>
          </a:xfrm>
          <a:prstGeom prst="rect">
            <a:avLst/>
          </a:prstGeom>
        </p:spPr>
        <p:txBody>
          <a:bodyPr wrap="square">
            <a:spAutoFit/>
          </a:bodyPr>
          <a:lstStyle/>
          <a:p>
            <a:r>
              <a:rPr lang="uk-UA" sz="1836" dirty="0" smtClean="0">
                <a:solidFill>
                  <a:srgbClr val="737373"/>
                </a:solidFill>
              </a:rPr>
              <a:t>Як </a:t>
            </a:r>
            <a:r>
              <a:rPr lang="uk-UA" sz="1836" dirty="0" err="1" smtClean="0">
                <a:solidFill>
                  <a:srgbClr val="737373"/>
                </a:solidFill>
              </a:rPr>
              <a:t>гейміфікація</a:t>
            </a:r>
            <a:r>
              <a:rPr lang="uk-UA" sz="1836" dirty="0" smtClean="0">
                <a:solidFill>
                  <a:srgbClr val="737373"/>
                </a:solidFill>
              </a:rPr>
              <a:t> допомагає вирішувати реальні проблеми</a:t>
            </a:r>
            <a:endParaRPr lang="en-US" sz="1836" dirty="0">
              <a:solidFill>
                <a:srgbClr val="737373"/>
              </a:solidFill>
            </a:endParaRPr>
          </a:p>
        </p:txBody>
      </p:sp>
      <p:pic>
        <p:nvPicPr>
          <p:cNvPr id="1026" name="Picture 2" descr="http://www.gorod.cn.ua/image/news/foto/ft_03.09.09_rksha.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21260" y="1745392"/>
            <a:ext cx="5439735" cy="4743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0754942"/>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a:xfrm>
            <a:off x="279247" y="1668462"/>
            <a:ext cx="7036383" cy="5029200"/>
          </a:xfrm>
        </p:spPr>
        <p:txBody>
          <a:bodyPr/>
          <a:lstStyle/>
          <a:p>
            <a:pPr marL="0" indent="0">
              <a:lnSpc>
                <a:spcPct val="100000"/>
              </a:lnSpc>
            </a:pPr>
            <a:r>
              <a:rPr lang="uk-UA" dirty="0" smtClean="0"/>
              <a:t>Мобільна система </a:t>
            </a:r>
            <a:r>
              <a:rPr lang="uk-UA" dirty="0"/>
              <a:t>протиповітряної оборони. Система здатна перехоплювати та знищувати тактичні некеровані ракети та артилерійські снаряди, випущені з відстані від 4 до 70 км з траєкторією, що може загрожувати населеним пунктам, в 2015 році система отримала можливість знищувати маневрені беспілотні засоби. Основне призначення системи «Залізний купол» — захист цивільного населення півдня та півночі Ізраїлю. Також може вражати літаки на висоті до 10 км</a:t>
            </a:r>
            <a:r>
              <a:rPr lang="uk-UA" dirty="0" smtClean="0"/>
              <a:t>.</a:t>
            </a:r>
          </a:p>
          <a:p>
            <a:pPr marL="0" indent="0">
              <a:lnSpc>
                <a:spcPct val="100000"/>
              </a:lnSpc>
            </a:pPr>
            <a:endParaRPr lang="uk-UA" dirty="0">
              <a:solidFill>
                <a:schemeClr val="tx1">
                  <a:lumMod val="75000"/>
                </a:schemeClr>
              </a:solidFill>
            </a:endParaRPr>
          </a:p>
        </p:txBody>
      </p:sp>
      <p:sp>
        <p:nvSpPr>
          <p:cNvPr id="6" name="Title 2"/>
          <p:cNvSpPr txBox="1">
            <a:spLocks/>
          </p:cNvSpPr>
          <p:nvPr/>
        </p:nvSpPr>
        <p:spPr>
          <a:xfrm>
            <a:off x="275481" y="209578"/>
            <a:ext cx="11885514" cy="1001685"/>
          </a:xfrm>
          <a:prstGeom prst="rect">
            <a:avLst/>
          </a:prstGeom>
        </p:spPr>
        <p:txBody>
          <a:bodyPr/>
          <a:lstStyle>
            <a:lvl1pPr algn="l" defTabSz="914377" rtl="0" eaLnBrk="1" latinLnBrk="0" hangingPunct="1">
              <a:lnSpc>
                <a:spcPct val="90000"/>
              </a:lnSpc>
              <a:spcBef>
                <a:spcPct val="0"/>
              </a:spcBef>
              <a:buNone/>
              <a:defRPr sz="4267" b="0" kern="1200">
                <a:gradFill>
                  <a:gsLst>
                    <a:gs pos="0">
                      <a:schemeClr val="accent1"/>
                    </a:gs>
                    <a:gs pos="100000">
                      <a:schemeClr val="accent1"/>
                    </a:gs>
                  </a:gsLst>
                  <a:lin ang="5400000" scaled="1"/>
                </a:gradFill>
                <a:latin typeface="+mj-lt"/>
                <a:ea typeface="+mj-ea"/>
                <a:cs typeface="+mj-cs"/>
              </a:defRPr>
            </a:lvl1pPr>
          </a:lstStyle>
          <a:p>
            <a:r>
              <a:rPr lang="uk-UA" sz="4080" dirty="0" smtClean="0">
                <a:gradFill>
                  <a:gsLst>
                    <a:gs pos="0">
                      <a:srgbClr val="0078D7"/>
                    </a:gs>
                    <a:gs pos="100000">
                      <a:srgbClr val="0078D7"/>
                    </a:gs>
                  </a:gsLst>
                  <a:lin ang="5400000" scaled="1"/>
                </a:gradFill>
              </a:rPr>
              <a:t>«Залізний купол»</a:t>
            </a:r>
            <a:endParaRPr lang="en-US" sz="4080" dirty="0">
              <a:gradFill>
                <a:gsLst>
                  <a:gs pos="0">
                    <a:srgbClr val="00188F"/>
                  </a:gs>
                  <a:gs pos="100000">
                    <a:srgbClr val="00188F"/>
                  </a:gs>
                </a:gsLst>
                <a:lin ang="5400000" scaled="1"/>
              </a:gradFill>
            </a:endParaRPr>
          </a:p>
        </p:txBody>
      </p:sp>
      <p:sp>
        <p:nvSpPr>
          <p:cNvPr id="7" name="Rectangle 6"/>
          <p:cNvSpPr/>
          <p:nvPr/>
        </p:nvSpPr>
        <p:spPr>
          <a:xfrm>
            <a:off x="307041" y="789994"/>
            <a:ext cx="9561537" cy="374846"/>
          </a:xfrm>
          <a:prstGeom prst="rect">
            <a:avLst/>
          </a:prstGeom>
        </p:spPr>
        <p:txBody>
          <a:bodyPr wrap="square">
            <a:spAutoFit/>
          </a:bodyPr>
          <a:lstStyle/>
          <a:p>
            <a:r>
              <a:rPr lang="ru-RU" sz="1836" dirty="0" err="1" smtClean="0">
                <a:solidFill>
                  <a:srgbClr val="737373"/>
                </a:solidFill>
              </a:rPr>
              <a:t>Безпека</a:t>
            </a:r>
            <a:r>
              <a:rPr lang="ru-RU" sz="1836" dirty="0" smtClean="0">
                <a:solidFill>
                  <a:srgbClr val="737373"/>
                </a:solidFill>
              </a:rPr>
              <a:t> </a:t>
            </a:r>
            <a:r>
              <a:rPr lang="ru-RU" sz="1836" dirty="0" err="1" smtClean="0">
                <a:solidFill>
                  <a:srgbClr val="737373"/>
                </a:solidFill>
              </a:rPr>
              <a:t>мі</a:t>
            </a:r>
            <a:r>
              <a:rPr lang="uk-UA" sz="1836" dirty="0" err="1" smtClean="0">
                <a:solidFill>
                  <a:srgbClr val="737373"/>
                </a:solidFill>
              </a:rPr>
              <a:t>ст</a:t>
            </a:r>
            <a:r>
              <a:rPr lang="uk-UA" sz="1836" dirty="0" smtClean="0">
                <a:solidFill>
                  <a:srgbClr val="737373"/>
                </a:solidFill>
              </a:rPr>
              <a:t> в умовах збройного конфлікту (Ізраїль)</a:t>
            </a:r>
            <a:endParaRPr lang="en-US" sz="1836" dirty="0">
              <a:solidFill>
                <a:srgbClr val="737373"/>
              </a:solidFill>
            </a:endParaRPr>
          </a:p>
        </p:txBody>
      </p:sp>
      <p:pic>
        <p:nvPicPr>
          <p:cNvPr id="1030" name="Picture 6" descr="http://1.bp.blogspot.com/-ahvx34caLKk/UKuhEEwTJyI/AAAAAAAAC4E/iI1m9yDDPg0/s1600/iron-dom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15630" y="44412"/>
            <a:ext cx="5105895" cy="6942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703812"/>
      </p:ext>
    </p:extLst>
  </p:cSld>
  <p:clrMapOvr>
    <a:masterClrMapping/>
  </p:clrMapOvr>
  <p:transition>
    <p:fade/>
  </p:transition>
  <p:timing>
    <p:tnLst>
      <p:par>
        <p:cTn id="1" dur="indefinite" restart="never" nodeType="tmRoot"/>
      </p:par>
    </p:tnLst>
  </p:timing>
</p:sld>
</file>

<file path=ppt/theme/theme1.xml><?xml version="1.0" encoding="utf-8"?>
<a:theme xmlns:a="http://schemas.openxmlformats.org/drawingml/2006/main" name="5-30629_Build_Template_WHI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_v02.potx" id="{AE6B0D47-3488-4D7E-AEFE-4DBC34C239F2}" vid="{FE055DFB-2179-4F25-980C-29B98161779E}"/>
    </a:ext>
  </a:extLst>
</a:theme>
</file>

<file path=ppt/theme/theme2.xml><?xml version="1.0" encoding="utf-8"?>
<a:theme xmlns:a="http://schemas.openxmlformats.org/drawingml/2006/main" name="1_5-30629_Build_Template_WHI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 2015 - Session Template.potx" id="{6DB1F88C-3F37-4306-9967-48A78082564D}" vid="{C6593662-7E80-47A1-90BB-46240DEB8F83}"/>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PresentationsDoc" ma:contentTypeID="0x01010046EBBE4F454C2C47A5E89CD935B1FC7800E83BCD34BAE21044A0567CF64FDFDE54" ma:contentTypeVersion="5" ma:contentTypeDescription="Create a new document." ma:contentTypeScope="" ma:versionID="9f49739d1da212619d044bf1bfa27251">
  <xsd:schema xmlns:xsd="http://www.w3.org/2001/XMLSchema" xmlns:xs="http://www.w3.org/2001/XMLSchema" xmlns:p="http://schemas.microsoft.com/office/2006/metadata/properties" xmlns:ns1="http://schemas.microsoft.com/sharepoint/v3" xmlns:ns2="12a172fe-0250-434a-85cf-03b10810c5e5" xmlns:ns3="230e9df3-be65-4c73-a93b-d1236ebd677e" targetNamespace="http://schemas.microsoft.com/office/2006/metadata/properties" ma:root="true" ma:fieldsID="d1ec06fbcf9feb71c233288b468d8e39" ns1:_="" ns2:_="" ns3:_="">
    <xsd:import namespace="http://schemas.microsoft.com/sharepoint/v3"/>
    <xsd:import namespace="12a172fe-0250-434a-85cf-03b10810c5e5"/>
    <xsd:import namespace="230e9df3-be65-4c73-a93b-d1236ebd677e"/>
    <xsd:element name="properties">
      <xsd:complexType>
        <xsd:sequence>
          <xsd:element name="documentManagement">
            <xsd:complexType>
              <xsd:all>
                <xsd:element ref="ns2:k62f7d35b80b40fb8c27985e50b34fcd" minOccurs="0"/>
                <xsd:element ref="ns3:TaxCatchAll" minOccurs="0"/>
                <xsd:element ref="ns3:TaxCatchAllLabel" minOccurs="0"/>
                <xsd:element ref="ns2:pfbfa50075a04958bd8757dc155d3e08" minOccurs="0"/>
                <xsd:element ref="ns2:h9a868b2ee15488883f623ae5237ecae" minOccurs="0"/>
                <xsd:element ref="ns2:Event_x0020_Start_x0020_Date" minOccurs="0"/>
                <xsd:element ref="ns2:Event_x0020_End_x0020_Date" minOccurs="0"/>
                <xsd:element ref="ns2:Presentation_x0020_Date" minOccurs="0"/>
                <xsd:element ref="ns2:MS_x0020_Speaker" minOccurs="0"/>
                <xsd:element ref="ns2:External_x0020_Speaker" minOccurs="0"/>
                <xsd:element ref="ns2:o72fbe6ee5ae4131af0832c08ec51202" minOccurs="0"/>
                <xsd:element ref="ns2:eb9cf3a3af7b473faa5c9c98148a90a4" minOccurs="0"/>
                <xsd:element ref="ns2:Session_x0020_Code" minOccurs="0"/>
                <xsd:element ref="ns2:MS_x0020_Content_x0020_Owner" minOccurs="0"/>
                <xsd:element ref="ns2:le8386062bd54e24a95c83b32ccbdb34" minOccurs="0"/>
                <xsd:element ref="ns2:j4d4d959795b4220a289a041ed046605" minOccurs="0"/>
                <xsd:element ref="ns3:TaxKeywordTaxHTField" minOccurs="0"/>
                <xsd:element ref="ns1:AverageRating" minOccurs="0"/>
                <xsd:element ref="ns1:RatingCount" minOccurs="0"/>
                <xsd:element ref="ns1:LikesCount" minOccurs="0"/>
                <xsd:element ref="ns2:SharedWithUsers" minOccurs="0"/>
                <xsd:element ref="ns2: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33" nillable="true" ma:displayName="Rating (0-5)" ma:decimals="2" ma:description="Average value of all the ratings that have been submitted" ma:internalName="AverageRating" ma:readOnly="true">
      <xsd:simpleType>
        <xsd:restriction base="dms:Number"/>
      </xsd:simpleType>
    </xsd:element>
    <xsd:element name="RatingCount" ma:index="34" nillable="true" ma:displayName="Number of Ratings" ma:decimals="0" ma:description="Number of ratings submitted" ma:internalName="RatingCount" ma:readOnly="true">
      <xsd:simpleType>
        <xsd:restriction base="dms:Number"/>
      </xsd:simpleType>
    </xsd:element>
    <xsd:element name="LikesCount" ma:index="35" nillable="true" ma:displayName="Number of Likes" ma:internalName="LikesCount">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12a172fe-0250-434a-85cf-03b10810c5e5" elementFormDefault="qualified">
    <xsd:import namespace="http://schemas.microsoft.com/office/2006/documentManagement/types"/>
    <xsd:import namespace="http://schemas.microsoft.com/office/infopath/2007/PartnerControls"/>
    <xsd:element name="k62f7d35b80b40fb8c27985e50b34fcd" ma:index="8" nillable="true" ma:taxonomy="true" ma:internalName="k62f7d35b80b40fb8c27985e50b34fcd" ma:taxonomyFieldName="Event_x0020_Name" ma:displayName="Event Name" ma:default="" ma:fieldId="{462f7d35-b80b-40fb-8c27-985e50b34fcd}" ma:sspId="e385fb40-52d4-4fae-9c5b-3e8ff8a5878e" ma:termSetId="32cfb7b5-aebe-4989-95ed-0d5619f5d6c0" ma:anchorId="eaa4d92a-3824-4a49-92be-7ef169e4e325" ma:open="false" ma:isKeyword="false">
      <xsd:complexType>
        <xsd:sequence>
          <xsd:element ref="pc:Terms" minOccurs="0" maxOccurs="1"/>
        </xsd:sequence>
      </xsd:complexType>
    </xsd:element>
    <xsd:element name="pfbfa50075a04958bd8757dc155d3e08" ma:index="12" nillable="true" ma:taxonomy="true" ma:internalName="pfbfa50075a04958bd8757dc155d3e08" ma:taxonomyFieldName="Event_x0020_Location" ma:displayName="Event Location" ma:default="" ma:fieldId="{9fbfa500-75a0-4958-bd87-57dc155d3e08}" ma:sspId="e385fb40-52d4-4fae-9c5b-3e8ff8a5878e" ma:termSetId="ff02addd-433e-4baa-a831-22be402789db" ma:anchorId="00000000-0000-0000-0000-000000000000" ma:open="false" ma:isKeyword="false">
      <xsd:complexType>
        <xsd:sequence>
          <xsd:element ref="pc:Terms" minOccurs="0" maxOccurs="1"/>
        </xsd:sequence>
      </xsd:complexType>
    </xsd:element>
    <xsd:element name="h9a868b2ee15488883f623ae5237ecae" ma:index="14" nillable="true" ma:taxonomy="true" ma:internalName="h9a868b2ee15488883f623ae5237ecae" ma:taxonomyFieldName="Event_x0020_Venue" ma:displayName="Event Venue" ma:default="" ma:fieldId="{19a868b2-ee15-4888-83f6-23ae5237ecae}" ma:sspId="e385fb40-52d4-4fae-9c5b-3e8ff8a5878e" ma:termSetId="ff02addd-433e-4baa-a831-22be402789db" ma:anchorId="d989be80-0593-11e1-be50-0800200c9a66" ma:open="false" ma:isKeyword="false">
      <xsd:complexType>
        <xsd:sequence>
          <xsd:element ref="pc:Terms" minOccurs="0" maxOccurs="1"/>
        </xsd:sequence>
      </xsd:complexType>
    </xsd:element>
    <xsd:element name="Event_x0020_Start_x0020_Date" ma:index="16" nillable="true" ma:displayName="Event Start Date" ma:format="DateOnly" ma:internalName="Event_x0020_Start_x0020_Date">
      <xsd:simpleType>
        <xsd:restriction base="dms:DateTime"/>
      </xsd:simpleType>
    </xsd:element>
    <xsd:element name="Event_x0020_End_x0020_Date" ma:index="17" nillable="true" ma:displayName="Event End Date" ma:format="DateOnly" ma:internalName="Event_x0020_End_x0020_Date">
      <xsd:simpleType>
        <xsd:restriction base="dms:DateTime"/>
      </xsd:simpleType>
    </xsd:element>
    <xsd:element name="Presentation_x0020_Date" ma:index="18" nillable="true" ma:displayName="Presentation Date" ma:format="DateOnly" ma:internalName="Presentation_x0020_Date">
      <xsd:simpleType>
        <xsd:restriction base="dms:DateTime"/>
      </xsd:simpleType>
    </xsd:element>
    <xsd:element name="MS_x0020_Speaker" ma:index="19" nillable="true" ma:displayName="MS Speaker" ma:list="UserInfo" ma:SharePointGroup="0" ma:internalName="MS_x0020_Speaker"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20" nillable="true" ma:displayName="External Speaker" ma:internalName="External_x0020_Speaker">
      <xsd:simpleType>
        <xsd:restriction base="dms:Text">
          <xsd:maxLength value="255"/>
        </xsd:restriction>
      </xsd:simpleType>
    </xsd:element>
    <xsd:element name="o72fbe6ee5ae4131af0832c08ec51202" ma:index="21" nillable="true" ma:taxonomy="true" ma:internalName="o72fbe6ee5ae4131af0832c08ec51202" ma:taxonomyFieldName="Product" ma:displayName="Product" ma:default="" ma:fieldId="{872fbe6e-e5ae-4131-af08-32c08ec51202}" ma:taxonomyMulti="true" ma:sspId="e385fb40-52d4-4fae-9c5b-3e8ff8a5878e" ma:termSetId="e8298524-23d5-441d-8e61-21bed1c2c470" ma:anchorId="00000000-0000-0000-0000-000000000000" ma:open="false" ma:isKeyword="false">
      <xsd:complexType>
        <xsd:sequence>
          <xsd:element ref="pc:Terms" minOccurs="0" maxOccurs="1"/>
        </xsd:sequence>
      </xsd:complexType>
    </xsd:element>
    <xsd:element name="eb9cf3a3af7b473faa5c9c98148a90a4" ma:index="23" nillable="true" ma:taxonomy="true" ma:internalName="eb9cf3a3af7b473faa5c9c98148a90a4" ma:taxonomyFieldName="Campaign" ma:displayName="Campaign" ma:default="" ma:fieldId="{eb9cf3a3-af7b-473f-aa5c-9c98148a90a4}" ma:sspId="e385fb40-52d4-4fae-9c5b-3e8ff8a5878e" ma:termSetId="eb6054b1-3a98-4c79-97b4-d20150dd266e" ma:anchorId="a7bf803d-fc4f-4bb4-903c-88e76437cc17" ma:open="false" ma:isKeyword="false">
      <xsd:complexType>
        <xsd:sequence>
          <xsd:element ref="pc:Terms" minOccurs="0" maxOccurs="1"/>
        </xsd:sequence>
      </xsd:complexType>
    </xsd:element>
    <xsd:element name="Session_x0020_Code" ma:index="25" nillable="true" ma:displayName="Session Code" ma:internalName="Session_x0020_Code">
      <xsd:simpleType>
        <xsd:restriction base="dms:Text">
          <xsd:maxLength value="255"/>
        </xsd:restriction>
      </xsd:simpleType>
    </xsd:element>
    <xsd:element name="MS_x0020_Content_x0020_Owner" ma:index="26"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le8386062bd54e24a95c83b32ccbdb34" ma:index="27" nillable="true" ma:taxonomy="true" ma:internalName="le8386062bd54e24a95c83b32ccbdb34" ma:taxonomyFieldName="Track" ma:displayName="Track" ma:default="" ma:fieldId="{5e838606-2bd5-4e24-a95c-83b32ccbdb34}" ma:sspId="e385fb40-52d4-4fae-9c5b-3e8ff8a5878e" ma:termSetId="043e2b11-12ce-49cc-a347-2f73f2b7fe4b" ma:anchorId="00000000-0000-0000-0000-000000000000" ma:open="false" ma:isKeyword="false">
      <xsd:complexType>
        <xsd:sequence>
          <xsd:element ref="pc:Terms" minOccurs="0" maxOccurs="1"/>
        </xsd:sequence>
      </xsd:complexType>
    </xsd:element>
    <xsd:element name="j4d4d959795b4220a289a041ed046605" ma:index="29" nillable="true" ma:taxonomy="true" ma:internalName="j4d4d959795b4220a289a041ed046605" ma:taxonomyFieldName="Audience1" ma:displayName="Audience" ma:default="" ma:fieldId="{34d4d959-795b-4220-a289-a041ed046605}" ma:sspId="e385fb40-52d4-4fae-9c5b-3e8ff8a5878e" ma:termSetId="02c0b350-7782-44ed-b079-a5ef0c1b9fe9" ma:anchorId="00000000-0000-0000-0000-000000000000" ma:open="false" ma:isKeyword="false">
      <xsd:complexType>
        <xsd:sequence>
          <xsd:element ref="pc:Terms" minOccurs="0" maxOccurs="1"/>
        </xsd:sequence>
      </xsd:complexType>
    </xsd:element>
    <xsd:element name="SharedWithUsers" ma:index="3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ingHintHash" ma:index="38" nillable="true" ma:displayName="Sharing Hint Hash"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9" nillable="true" ma:displayName="Taxonomy Catch All Column" ma:hidden="true" ma:list="{5b797c71-5459-41dc-9095-63a63c56aa91}" ma:internalName="TaxCatchAll" ma:showField="CatchAllData" ma:web="12a172fe-0250-434a-85cf-03b10810c5e5">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hidden="true" ma:list="{5b797c71-5459-41dc-9095-63a63c56aa91}" ma:internalName="TaxCatchAllLabel" ma:readOnly="true" ma:showField="CatchAllDataLabel" ma:web="12a172fe-0250-434a-85cf-03b10810c5e5">
      <xsd:complexType>
        <xsd:complexContent>
          <xsd:extension base="dms:MultiChoiceLookup">
            <xsd:sequence>
              <xsd:element name="Value" type="dms:Lookup" maxOccurs="unbounded" minOccurs="0" nillable="true"/>
            </xsd:sequence>
          </xsd:extension>
        </xsd:complexContent>
      </xsd:complexType>
    </xsd:element>
    <xsd:element name="TaxKeywordTaxHTField" ma:index="31"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ma:index="36"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h9a868b2ee15488883f623ae5237ecae xmlns="12a172fe-0250-434a-85cf-03b10810c5e5">
      <Terms xmlns="http://schemas.microsoft.com/office/infopath/2007/PartnerControls">
        <TermInfo xmlns="http://schemas.microsoft.com/office/infopath/2007/PartnerControls">
          <TermName xmlns="http://schemas.microsoft.com/office/infopath/2007/PartnerControls">Moscone Center</TermName>
          <TermId xmlns="http://schemas.microsoft.com/office/infopath/2007/PartnerControls">d4f36a2e-dd0d-4424-990f-7c93b4e9f063</TermId>
        </TermInfo>
      </Terms>
    </h9a868b2ee15488883f623ae5237ecae>
    <k62f7d35b80b40fb8c27985e50b34fcd xmlns="12a172fe-0250-434a-85cf-03b10810c5e5">
      <Terms xmlns="http://schemas.microsoft.com/office/infopath/2007/PartnerControls">
        <TermInfo xmlns="http://schemas.microsoft.com/office/infopath/2007/PartnerControls">
          <TermName xmlns="http://schemas.microsoft.com/office/infopath/2007/PartnerControls">BUILD</TermName>
          <TermId xmlns="http://schemas.microsoft.com/office/infopath/2007/PartnerControls">58542b36-5bf5-46a6-a53f-a41fb7a73785</TermId>
        </TermInfo>
      </Terms>
    </k62f7d35b80b40fb8c27985e50b34fcd>
    <LikesCount xmlns="http://schemas.microsoft.com/sharepoint/v3" xsi:nil="true"/>
    <pfbfa50075a04958bd8757dc155d3e08 xmlns="12a172fe-0250-434a-85cf-03b10810c5e5">
      <Terms xmlns="http://schemas.microsoft.com/office/infopath/2007/PartnerControls">
        <TermInfo xmlns="http://schemas.microsoft.com/office/infopath/2007/PartnerControls">
          <TermName xmlns="http://schemas.microsoft.com/office/infopath/2007/PartnerControls">San Francisco</TermName>
          <TermId xmlns="http://schemas.microsoft.com/office/infopath/2007/PartnerControls">84dfcb53-432b-499d-8965-93d483d36b4a</TermId>
        </TermInfo>
      </Terms>
    </pfbfa50075a04958bd8757dc155d3e08>
    <Presentation_x0020_Date xmlns="12a172fe-0250-434a-85cf-03b10810c5e5">2015-04-30T00:00:00-07:00</Presentation_x0020_Date>
    <o72fbe6ee5ae4131af0832c08ec51202 xmlns="12a172fe-0250-434a-85cf-03b10810c5e5">
      <Terms xmlns="http://schemas.microsoft.com/office/infopath/2007/PartnerControls"/>
    </o72fbe6ee5ae4131af0832c08ec51202>
    <Event_x0020_Start_x0020_Date xmlns="12a172fe-0250-434a-85cf-03b10810c5e5">2015-04-29T07:00:00+00:00</Event_x0020_Start_x0020_Date>
    <MS_x0020_Content_x0020_Owner xmlns="12a172fe-0250-434a-85cf-03b10810c5e5">
      <UserInfo>
        <DisplayName/>
        <AccountId xsi:nil="true"/>
        <AccountType/>
      </UserInfo>
    </MS_x0020_Content_x0020_Owner>
    <MS_x0020_Speaker xmlns="12a172fe-0250-434a-85cf-03b10810c5e5">
      <UserInfo>
        <DisplayName/>
        <AccountId xsi:nil="true"/>
        <AccountType/>
      </UserInfo>
    </MS_x0020_Speaker>
    <External_x0020_Speaker xmlns="12a172fe-0250-434a-85cf-03b10810c5e5">John Justice; Rajesh Sundaram</External_x0020_Speaker>
    <Session_x0020_Code xmlns="12a172fe-0250-434a-85cf-03b10810c5e5"> 2-702</Session_x0020_Code>
    <le8386062bd54e24a95c83b32ccbdb34 xmlns="12a172fe-0250-434a-85cf-03b10810c5e5">
      <Terms xmlns="http://schemas.microsoft.com/office/infopath/2007/PartnerControls"/>
    </le8386062bd54e24a95c83b32ccbdb34>
    <j4d4d959795b4220a289a041ed046605 xmlns="12a172fe-0250-434a-85cf-03b10810c5e5">
      <Terms xmlns="http://schemas.microsoft.com/office/infopath/2007/PartnerControls"/>
    </j4d4d959795b4220a289a041ed046605>
    <Event_x0020_End_x0020_Date xmlns="12a172fe-0250-434a-85cf-03b10810c5e5">2015-05-01T07:00:00+00:00</Event_x0020_End_x0020_Date>
    <TaxKeywordTaxHTField xmlns="230e9df3-be65-4c73-a93b-d1236ebd677e">
      <Terms xmlns="http://schemas.microsoft.com/office/infopath/2007/PartnerControls">
        <TermInfo xmlns="http://schemas.microsoft.com/office/infopath/2007/PartnerControls">
          <TermName xmlns="http://schemas.microsoft.com/office/infopath/2007/PartnerControls">Build 2015</TermName>
          <TermId xmlns="http://schemas.microsoft.com/office/infopath/2007/PartnerControls">54419920-0a06-43b0-b2df-79127b266d93</TermId>
        </TermInfo>
      </Terms>
    </TaxKeywordTaxHTField>
    <TaxCatchAll xmlns="230e9df3-be65-4c73-a93b-d1236ebd677e">
      <Value>173</Value>
      <Value>172</Value>
      <Value>171</Value>
      <Value>170</Value>
    </TaxCatchAll>
    <eb9cf3a3af7b473faa5c9c98148a90a4 xmlns="12a172fe-0250-434a-85cf-03b10810c5e5">
      <Terms xmlns="http://schemas.microsoft.com/office/infopath/2007/PartnerControls"/>
    </eb9cf3a3af7b473faa5c9c98148a90a4>
    <SharingHintHash xmlns="12a172fe-0250-434a-85cf-03b10810c5e5">-103767253</SharingHintHash>
    <SharedWithUsers xmlns="12a172fe-0250-434a-85cf-03b10810c5e5">
      <UserInfo>
        <DisplayName/>
        <AccountId xsi:nil="true"/>
        <AccountType/>
      </UserInfo>
    </SharedWithUser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9E0065C-627B-42FD-A7AD-D2ABAFAC7E7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12a172fe-0250-434a-85cf-03b10810c5e5"/>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990F116-B58F-4255-B05B-DA3808E0E5C6}">
  <ds:schemaRefs>
    <ds:schemaRef ds:uri="12a172fe-0250-434a-85cf-03b10810c5e5"/>
    <ds:schemaRef ds:uri="http://purl.org/dc/terms/"/>
    <ds:schemaRef ds:uri="http://purl.org/dc/elements/1.1/"/>
    <ds:schemaRef ds:uri="http://www.w3.org/XML/1998/namespace"/>
    <ds:schemaRef ds:uri="http://schemas.microsoft.com/office/2006/metadata/properties"/>
    <ds:schemaRef ds:uri="http://purl.org/dc/dcmitype/"/>
    <ds:schemaRef ds:uri="http://schemas.microsoft.com/office/2006/documentManagement/types"/>
    <ds:schemaRef ds:uri="http://schemas.microsoft.com/sharepoint/v3"/>
    <ds:schemaRef ds:uri="230e9df3-be65-4c73-a93b-d1236ebd677e"/>
    <ds:schemaRef ds:uri="http://schemas.openxmlformats.org/package/2006/metadata/core-properties"/>
    <ds:schemaRef ds:uri="http://schemas.microsoft.com/office/infopath/2007/PartnerControls"/>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Build_2015_Template_v03</Template>
  <TotalTime>755</TotalTime>
  <Words>1316</Words>
  <Application>Microsoft Office PowerPoint</Application>
  <PresentationFormat>Custom</PresentationFormat>
  <Paragraphs>135</Paragraphs>
  <Slides>17</Slides>
  <Notes>17</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17</vt:i4>
      </vt:variant>
    </vt:vector>
  </HeadingPairs>
  <TitlesOfParts>
    <vt:vector size="25" baseType="lpstr">
      <vt:lpstr>ＭＳ Ｐゴシック</vt:lpstr>
      <vt:lpstr>Arial</vt:lpstr>
      <vt:lpstr>Avenir LT Pro 45 Book</vt:lpstr>
      <vt:lpstr>Consolas</vt:lpstr>
      <vt:lpstr>Segoe UI</vt:lpstr>
      <vt:lpstr>Segoe UI Light</vt:lpstr>
      <vt:lpstr>5-30629_Build_Template_WHITE</vt:lpstr>
      <vt:lpstr>1_5-30629_Build_Template_WHITE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ASTORIA“: Build great Windows apps with your Android code</dc:title>
  <dc:subject>Build 2015</dc:subject>
  <dc:creator>Shows</dc:creator>
  <cp:keywords>Build 2015</cp:keywords>
  <dc:description>Template: Mitchell Derrey, Silver Fox Productions
Formatting: 
Audience Type:</dc:description>
  <cp:lastModifiedBy>Alex  Krakovetskiy</cp:lastModifiedBy>
  <cp:revision>70</cp:revision>
  <dcterms:created xsi:type="dcterms:W3CDTF">2015-04-29T16:55:04Z</dcterms:created>
  <dcterms:modified xsi:type="dcterms:W3CDTF">2015-09-02T15:11:57Z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0x01010046EBBE4F454C2C47A5E89CD935B1FC7800E83BCD34BAE21044A0567CF64FDFDE54</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173;#Moscone Center|d4f36a2e-dd0d-4424-990f-7c93b4e9f063</vt:lpwstr>
  </property>
  <property fmtid="{D5CDD505-2E9C-101B-9397-08002B2CF9AE}" pid="7" name="Track">
    <vt:lpwstr/>
  </property>
  <property fmtid="{D5CDD505-2E9C-101B-9397-08002B2CF9AE}" pid="8" name="Event Location">
    <vt:lpwstr>172;#San Francisco|84dfcb53-432b-499d-8965-93d483d36b4a</vt:lpwstr>
  </property>
  <property fmtid="{D5CDD505-2E9C-101B-9397-08002B2CF9AE}" pid="9" name="Campaign">
    <vt:lpwstr/>
  </property>
  <property fmtid="{D5CDD505-2E9C-101B-9397-08002B2CF9AE}" pid="10" name="IsMyDocuments">
    <vt:bool>true</vt:bool>
  </property>
  <property fmtid="{D5CDD505-2E9C-101B-9397-08002B2CF9AE}" pid="11" name="Audience1">
    <vt:lpwstr/>
  </property>
  <property fmtid="{D5CDD505-2E9C-101B-9397-08002B2CF9AE}" pid="12" name="TaxKeyword">
    <vt:lpwstr>170;#Build 2015|54419920-0a06-43b0-b2df-79127b266d93</vt:lpwstr>
  </property>
  <property fmtid="{D5CDD505-2E9C-101B-9397-08002B2CF9AE}" pid="13" name="Event Name">
    <vt:lpwstr>171;#BUILD|58542b36-5bf5-46a6-a53f-a41fb7a73785</vt:lpwstr>
  </property>
</Properties>
</file>